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7"/>
  </p:notesMasterIdLst>
  <p:sldIdLst>
    <p:sldId id="256" r:id="rId2"/>
    <p:sldId id="257" r:id="rId3"/>
    <p:sldId id="258" r:id="rId4"/>
    <p:sldId id="259" r:id="rId5"/>
    <p:sldId id="260" r:id="rId6"/>
    <p:sldId id="261" r:id="rId7"/>
    <p:sldId id="262" r:id="rId8"/>
    <p:sldId id="263" r:id="rId9"/>
    <p:sldId id="265" r:id="rId10"/>
    <p:sldId id="267" r:id="rId11"/>
    <p:sldId id="266" r:id="rId12"/>
    <p:sldId id="270" r:id="rId13"/>
    <p:sldId id="268" r:id="rId14"/>
    <p:sldId id="269" r:id="rId15"/>
    <p:sldId id="264" r:id="rId1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0BB538A-A035-E1AC-0E58-F4F592CCB74F}" v="3" dt="2024-03-27T01:17:38.63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4" y="13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diagrams/_rels/data2.xml.rels><?xml version="1.0" encoding="UTF-8" standalone="yes"?>
<Relationships xmlns="http://schemas.openxmlformats.org/package/2006/relationships"><Relationship Id="rId3" Type="http://schemas.openxmlformats.org/officeDocument/2006/relationships/image" Target="../media/image10.svg"/><Relationship Id="rId7" Type="http://schemas.openxmlformats.org/officeDocument/2006/relationships/image" Target="../media/image14.svg"/><Relationship Id="rId2" Type="http://schemas.openxmlformats.org/officeDocument/2006/relationships/image" Target="../media/image9.png"/><Relationship Id="rId1" Type="http://schemas.openxmlformats.org/officeDocument/2006/relationships/hyperlink" Target="https://colab.research.google.com/drive/1g_mjqjC1Nx2u5h3dB9Y6kTNLTih8utay" TargetMode="Externa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s>
</file>

<file path=ppt/diagrams/_rels/data3.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4.sv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3.png"/><Relationship Id="rId5" Type="http://schemas.openxmlformats.org/officeDocument/2006/relationships/hyperlink" Target="https://colab.research.google.com/drive/1g_mjqjC1Nx2u5h3dB9Y6kTNLTih8utay" TargetMode="External"/><Relationship Id="rId4" Type="http://schemas.openxmlformats.org/officeDocument/2006/relationships/image" Target="../media/image12.svg"/></Relationships>
</file>

<file path=ppt/diagrams/_rels/drawing3.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accent4_2">
  <dgm:title val=""/>
  <dgm:desc val=""/>
  <dgm:catLst>
    <dgm:cat type="accent4" pri="14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a:alpha val="0"/>
      </a:schemeClr>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text_accent5_2">
  <dgm:title val=""/>
  <dgm:desc val=""/>
  <dgm:catLst>
    <dgm:cat type="accent5" pri="15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dgm:fillClrLst>
    <dgm:linClrLst meth="repeat">
      <a:schemeClr val="lt1">
        <a:alpha val="0"/>
      </a:schemeClr>
    </dgm:linClrLst>
    <dgm:effectClrLst/>
    <dgm:txLinClrLst/>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6D3A1080-8DC8-4443-B1CC-D8B16402BB33}"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D784494A-15C5-4929-836F-05EF815FCEB5}">
      <dgm:prSet/>
      <dgm:spPr/>
      <dgm:t>
        <a:bodyPr/>
        <a:lstStyle/>
        <a:p>
          <a:r>
            <a:rPr lang="en-US" dirty="0"/>
            <a:t>Niecia Say - Data Modeler &amp; Team Manager</a:t>
          </a:r>
        </a:p>
      </dgm:t>
    </dgm:pt>
    <dgm:pt modelId="{E84069CC-69BE-4EAC-AFE7-8BC78DB9E220}" type="parTrans" cxnId="{140D7074-E7F7-4974-B1DC-26C120DF7759}">
      <dgm:prSet/>
      <dgm:spPr/>
      <dgm:t>
        <a:bodyPr/>
        <a:lstStyle/>
        <a:p>
          <a:endParaRPr lang="en-US"/>
        </a:p>
      </dgm:t>
    </dgm:pt>
    <dgm:pt modelId="{9177059B-41A0-4F20-A35E-EC683C2C743A}" type="sibTrans" cxnId="{140D7074-E7F7-4974-B1DC-26C120DF7759}">
      <dgm:prSet/>
      <dgm:spPr/>
      <dgm:t>
        <a:bodyPr/>
        <a:lstStyle/>
        <a:p>
          <a:endParaRPr lang="en-US"/>
        </a:p>
      </dgm:t>
    </dgm:pt>
    <dgm:pt modelId="{AD2D03C0-3B51-41CA-B2A7-37A9C1A08080}">
      <dgm:prSet/>
      <dgm:spPr/>
      <dgm:t>
        <a:bodyPr/>
        <a:lstStyle/>
        <a:p>
          <a:r>
            <a:rPr lang="en-US" dirty="0"/>
            <a:t>Cobi Miller - Data Analyzer &amp; Client Liaison</a:t>
          </a:r>
        </a:p>
      </dgm:t>
    </dgm:pt>
    <dgm:pt modelId="{27C8445C-CA9F-48E8-B09B-E4DCCC53F5DF}" type="parTrans" cxnId="{025C3C4B-3114-4D78-8F80-718412C8BA08}">
      <dgm:prSet/>
      <dgm:spPr/>
      <dgm:t>
        <a:bodyPr/>
        <a:lstStyle/>
        <a:p>
          <a:endParaRPr lang="en-US"/>
        </a:p>
      </dgm:t>
    </dgm:pt>
    <dgm:pt modelId="{DDB76E0A-F19C-4913-8A81-C6EE5C0BAC9E}" type="sibTrans" cxnId="{025C3C4B-3114-4D78-8F80-718412C8BA08}">
      <dgm:prSet/>
      <dgm:spPr/>
      <dgm:t>
        <a:bodyPr/>
        <a:lstStyle/>
        <a:p>
          <a:endParaRPr lang="en-US"/>
        </a:p>
      </dgm:t>
    </dgm:pt>
    <dgm:pt modelId="{EB53D991-58A8-4515-B953-3C71BE34DC11}">
      <dgm:prSet/>
      <dgm:spPr/>
      <dgm:t>
        <a:bodyPr/>
        <a:lstStyle/>
        <a:p>
          <a:r>
            <a:rPr lang="en-US" dirty="0"/>
            <a:t>Nathaniel Hemans - Visualizer &amp; Project Documentation</a:t>
          </a:r>
        </a:p>
      </dgm:t>
    </dgm:pt>
    <dgm:pt modelId="{1DE95B15-6697-47E7-B250-EC12D0CFA9FF}" type="parTrans" cxnId="{191FA5FA-414E-4DD9-AF52-196D75C3F3DD}">
      <dgm:prSet/>
      <dgm:spPr/>
      <dgm:t>
        <a:bodyPr/>
        <a:lstStyle/>
        <a:p>
          <a:endParaRPr lang="en-US"/>
        </a:p>
      </dgm:t>
    </dgm:pt>
    <dgm:pt modelId="{D67141BA-60DD-4A19-9E1E-2AFF3DDA52B5}" type="sibTrans" cxnId="{191FA5FA-414E-4DD9-AF52-196D75C3F3DD}">
      <dgm:prSet/>
      <dgm:spPr/>
      <dgm:t>
        <a:bodyPr/>
        <a:lstStyle/>
        <a:p>
          <a:endParaRPr lang="en-US"/>
        </a:p>
      </dgm:t>
    </dgm:pt>
    <dgm:pt modelId="{D215C194-EB1A-464D-A745-4DA092C432D8}">
      <dgm:prSet/>
      <dgm:spPr/>
      <dgm:t>
        <a:bodyPr/>
        <a:lstStyle/>
        <a:p>
          <a:r>
            <a:rPr lang="en-US" dirty="0"/>
            <a:t>Benardo Avancena - Client</a:t>
          </a:r>
        </a:p>
      </dgm:t>
    </dgm:pt>
    <dgm:pt modelId="{5025BF53-B3D3-459E-B699-43DADD00A138}" type="parTrans" cxnId="{C8846FAD-FB91-42A6-B016-4C1D3CCC903B}">
      <dgm:prSet/>
      <dgm:spPr/>
      <dgm:t>
        <a:bodyPr/>
        <a:lstStyle/>
        <a:p>
          <a:endParaRPr lang="en-US"/>
        </a:p>
      </dgm:t>
    </dgm:pt>
    <dgm:pt modelId="{A35FB43D-1610-4602-931C-D1AF3791CB64}" type="sibTrans" cxnId="{C8846FAD-FB91-42A6-B016-4C1D3CCC903B}">
      <dgm:prSet/>
      <dgm:spPr/>
      <dgm:t>
        <a:bodyPr/>
        <a:lstStyle/>
        <a:p>
          <a:endParaRPr lang="en-US"/>
        </a:p>
      </dgm:t>
    </dgm:pt>
    <dgm:pt modelId="{49CC9B70-366A-4E4C-8291-5C32EED3463B}">
      <dgm:prSet/>
      <dgm:spPr/>
      <dgm:t>
        <a:bodyPr/>
        <a:lstStyle/>
        <a:p>
          <a:r>
            <a:rPr lang="en-US" dirty="0"/>
            <a:t>Helen </a:t>
          </a:r>
          <a:r>
            <a:rPr lang="en-US" dirty="0" err="1"/>
            <a:t>Merhout</a:t>
          </a:r>
          <a:r>
            <a:rPr lang="en-US" dirty="0"/>
            <a:t> - Client</a:t>
          </a:r>
        </a:p>
      </dgm:t>
    </dgm:pt>
    <dgm:pt modelId="{C3FD2909-7D49-48F7-9168-092CB394D0B5}" type="parTrans" cxnId="{1AD51E13-72D1-4A4D-AB69-7D7ACE097F4F}">
      <dgm:prSet/>
      <dgm:spPr/>
      <dgm:t>
        <a:bodyPr/>
        <a:lstStyle/>
        <a:p>
          <a:endParaRPr lang="en-US"/>
        </a:p>
      </dgm:t>
    </dgm:pt>
    <dgm:pt modelId="{49E7BBA8-3C8B-4BE4-B337-B9D32E3DB8EA}" type="sibTrans" cxnId="{1AD51E13-72D1-4A4D-AB69-7D7ACE097F4F}">
      <dgm:prSet/>
      <dgm:spPr/>
      <dgm:t>
        <a:bodyPr/>
        <a:lstStyle/>
        <a:p>
          <a:endParaRPr lang="en-US"/>
        </a:p>
      </dgm:t>
    </dgm:pt>
    <dgm:pt modelId="{0B8A6C8E-54DB-41CE-87FA-299ED8301CAB}" type="pres">
      <dgm:prSet presAssocID="{6D3A1080-8DC8-4443-B1CC-D8B16402BB33}" presName="diagram" presStyleCnt="0">
        <dgm:presLayoutVars>
          <dgm:dir/>
          <dgm:resizeHandles val="exact"/>
        </dgm:presLayoutVars>
      </dgm:prSet>
      <dgm:spPr/>
    </dgm:pt>
    <dgm:pt modelId="{BC18A6FE-BB6C-4308-8E23-B1861544BE33}" type="pres">
      <dgm:prSet presAssocID="{D784494A-15C5-4929-836F-05EF815FCEB5}" presName="node" presStyleLbl="node1" presStyleIdx="0" presStyleCnt="5">
        <dgm:presLayoutVars>
          <dgm:bulletEnabled val="1"/>
        </dgm:presLayoutVars>
      </dgm:prSet>
      <dgm:spPr/>
    </dgm:pt>
    <dgm:pt modelId="{DE34A903-0964-4531-83D5-EEBC06AFEF1B}" type="pres">
      <dgm:prSet presAssocID="{9177059B-41A0-4F20-A35E-EC683C2C743A}" presName="sibTrans" presStyleCnt="0"/>
      <dgm:spPr/>
    </dgm:pt>
    <dgm:pt modelId="{B6E6E9F9-F33B-4123-BF17-5F6B88FEB7E7}" type="pres">
      <dgm:prSet presAssocID="{AD2D03C0-3B51-41CA-B2A7-37A9C1A08080}" presName="node" presStyleLbl="node1" presStyleIdx="1" presStyleCnt="5">
        <dgm:presLayoutVars>
          <dgm:bulletEnabled val="1"/>
        </dgm:presLayoutVars>
      </dgm:prSet>
      <dgm:spPr/>
    </dgm:pt>
    <dgm:pt modelId="{B99F1C84-80B8-44E2-BDEB-6EF82EE00B6D}" type="pres">
      <dgm:prSet presAssocID="{DDB76E0A-F19C-4913-8A81-C6EE5C0BAC9E}" presName="sibTrans" presStyleCnt="0"/>
      <dgm:spPr/>
    </dgm:pt>
    <dgm:pt modelId="{9BF07122-BF4C-4E60-9B9B-6BF2030C3566}" type="pres">
      <dgm:prSet presAssocID="{EB53D991-58A8-4515-B953-3C71BE34DC11}" presName="node" presStyleLbl="node1" presStyleIdx="2" presStyleCnt="5">
        <dgm:presLayoutVars>
          <dgm:bulletEnabled val="1"/>
        </dgm:presLayoutVars>
      </dgm:prSet>
      <dgm:spPr/>
    </dgm:pt>
    <dgm:pt modelId="{92E4A452-63DE-4042-9DCC-669E934E5F89}" type="pres">
      <dgm:prSet presAssocID="{D67141BA-60DD-4A19-9E1E-2AFF3DDA52B5}" presName="sibTrans" presStyleCnt="0"/>
      <dgm:spPr/>
    </dgm:pt>
    <dgm:pt modelId="{28FB82F6-89BA-4590-A682-BDD4D0D8AE4F}" type="pres">
      <dgm:prSet presAssocID="{D215C194-EB1A-464D-A745-4DA092C432D8}" presName="node" presStyleLbl="node1" presStyleIdx="3" presStyleCnt="5">
        <dgm:presLayoutVars>
          <dgm:bulletEnabled val="1"/>
        </dgm:presLayoutVars>
      </dgm:prSet>
      <dgm:spPr/>
    </dgm:pt>
    <dgm:pt modelId="{46F9AC6B-8552-4A9B-8E0F-CE1DFF982DA2}" type="pres">
      <dgm:prSet presAssocID="{A35FB43D-1610-4602-931C-D1AF3791CB64}" presName="sibTrans" presStyleCnt="0"/>
      <dgm:spPr/>
    </dgm:pt>
    <dgm:pt modelId="{113E1AB2-4C0B-4FF9-8851-CD2A4F391C3F}" type="pres">
      <dgm:prSet presAssocID="{49CC9B70-366A-4E4C-8291-5C32EED3463B}" presName="node" presStyleLbl="node1" presStyleIdx="4" presStyleCnt="5">
        <dgm:presLayoutVars>
          <dgm:bulletEnabled val="1"/>
        </dgm:presLayoutVars>
      </dgm:prSet>
      <dgm:spPr/>
    </dgm:pt>
  </dgm:ptLst>
  <dgm:cxnLst>
    <dgm:cxn modelId="{22F8770C-819F-4E50-96A6-A1C0010EE1C0}" type="presOf" srcId="{AD2D03C0-3B51-41CA-B2A7-37A9C1A08080}" destId="{B6E6E9F9-F33B-4123-BF17-5F6B88FEB7E7}" srcOrd="0" destOrd="0" presId="urn:microsoft.com/office/officeart/2005/8/layout/default"/>
    <dgm:cxn modelId="{1AD51E13-72D1-4A4D-AB69-7D7ACE097F4F}" srcId="{6D3A1080-8DC8-4443-B1CC-D8B16402BB33}" destId="{49CC9B70-366A-4E4C-8291-5C32EED3463B}" srcOrd="4" destOrd="0" parTransId="{C3FD2909-7D49-48F7-9168-092CB394D0B5}" sibTransId="{49E7BBA8-3C8B-4BE4-B337-B9D32E3DB8EA}"/>
    <dgm:cxn modelId="{A7CBA01A-4147-4618-BECE-3427E25843B0}" type="presOf" srcId="{D215C194-EB1A-464D-A745-4DA092C432D8}" destId="{28FB82F6-89BA-4590-A682-BDD4D0D8AE4F}" srcOrd="0" destOrd="0" presId="urn:microsoft.com/office/officeart/2005/8/layout/default"/>
    <dgm:cxn modelId="{90A96F3C-C181-4FFD-A788-E2CDA2E7E56F}" type="presOf" srcId="{49CC9B70-366A-4E4C-8291-5C32EED3463B}" destId="{113E1AB2-4C0B-4FF9-8851-CD2A4F391C3F}" srcOrd="0" destOrd="0" presId="urn:microsoft.com/office/officeart/2005/8/layout/default"/>
    <dgm:cxn modelId="{19B5456A-F719-4CF4-9E5F-187668AD6E29}" type="presOf" srcId="{6D3A1080-8DC8-4443-B1CC-D8B16402BB33}" destId="{0B8A6C8E-54DB-41CE-87FA-299ED8301CAB}" srcOrd="0" destOrd="0" presId="urn:microsoft.com/office/officeart/2005/8/layout/default"/>
    <dgm:cxn modelId="{025C3C4B-3114-4D78-8F80-718412C8BA08}" srcId="{6D3A1080-8DC8-4443-B1CC-D8B16402BB33}" destId="{AD2D03C0-3B51-41CA-B2A7-37A9C1A08080}" srcOrd="1" destOrd="0" parTransId="{27C8445C-CA9F-48E8-B09B-E4DCCC53F5DF}" sibTransId="{DDB76E0A-F19C-4913-8A81-C6EE5C0BAC9E}"/>
    <dgm:cxn modelId="{140D7074-E7F7-4974-B1DC-26C120DF7759}" srcId="{6D3A1080-8DC8-4443-B1CC-D8B16402BB33}" destId="{D784494A-15C5-4929-836F-05EF815FCEB5}" srcOrd="0" destOrd="0" parTransId="{E84069CC-69BE-4EAC-AFE7-8BC78DB9E220}" sibTransId="{9177059B-41A0-4F20-A35E-EC683C2C743A}"/>
    <dgm:cxn modelId="{EE5B34A9-3F79-4188-A2A3-C4A3A0B96003}" type="presOf" srcId="{EB53D991-58A8-4515-B953-3C71BE34DC11}" destId="{9BF07122-BF4C-4E60-9B9B-6BF2030C3566}" srcOrd="0" destOrd="0" presId="urn:microsoft.com/office/officeart/2005/8/layout/default"/>
    <dgm:cxn modelId="{C8846FAD-FB91-42A6-B016-4C1D3CCC903B}" srcId="{6D3A1080-8DC8-4443-B1CC-D8B16402BB33}" destId="{D215C194-EB1A-464D-A745-4DA092C432D8}" srcOrd="3" destOrd="0" parTransId="{5025BF53-B3D3-459E-B699-43DADD00A138}" sibTransId="{A35FB43D-1610-4602-931C-D1AF3791CB64}"/>
    <dgm:cxn modelId="{58BF0ADA-ACFB-4CFE-8B66-3E207C204266}" type="presOf" srcId="{D784494A-15C5-4929-836F-05EF815FCEB5}" destId="{BC18A6FE-BB6C-4308-8E23-B1861544BE33}" srcOrd="0" destOrd="0" presId="urn:microsoft.com/office/officeart/2005/8/layout/default"/>
    <dgm:cxn modelId="{191FA5FA-414E-4DD9-AF52-196D75C3F3DD}" srcId="{6D3A1080-8DC8-4443-B1CC-D8B16402BB33}" destId="{EB53D991-58A8-4515-B953-3C71BE34DC11}" srcOrd="2" destOrd="0" parTransId="{1DE95B15-6697-47E7-B250-EC12D0CFA9FF}" sibTransId="{D67141BA-60DD-4A19-9E1E-2AFF3DDA52B5}"/>
    <dgm:cxn modelId="{8270884C-8031-4CED-ABC9-56D6EF42BAFD}" type="presParOf" srcId="{0B8A6C8E-54DB-41CE-87FA-299ED8301CAB}" destId="{BC18A6FE-BB6C-4308-8E23-B1861544BE33}" srcOrd="0" destOrd="0" presId="urn:microsoft.com/office/officeart/2005/8/layout/default"/>
    <dgm:cxn modelId="{A37D369B-821A-4556-B9CD-84D71AD6056D}" type="presParOf" srcId="{0B8A6C8E-54DB-41CE-87FA-299ED8301CAB}" destId="{DE34A903-0964-4531-83D5-EEBC06AFEF1B}" srcOrd="1" destOrd="0" presId="urn:microsoft.com/office/officeart/2005/8/layout/default"/>
    <dgm:cxn modelId="{D862E029-5A52-433A-9641-7BF839B76D49}" type="presParOf" srcId="{0B8A6C8E-54DB-41CE-87FA-299ED8301CAB}" destId="{B6E6E9F9-F33B-4123-BF17-5F6B88FEB7E7}" srcOrd="2" destOrd="0" presId="urn:microsoft.com/office/officeart/2005/8/layout/default"/>
    <dgm:cxn modelId="{06ECC044-8014-49E1-A38C-6656B94D58F1}" type="presParOf" srcId="{0B8A6C8E-54DB-41CE-87FA-299ED8301CAB}" destId="{B99F1C84-80B8-44E2-BDEB-6EF82EE00B6D}" srcOrd="3" destOrd="0" presId="urn:microsoft.com/office/officeart/2005/8/layout/default"/>
    <dgm:cxn modelId="{5CF2894B-E94B-4EAB-9BFD-6D0A62D3D1CB}" type="presParOf" srcId="{0B8A6C8E-54DB-41CE-87FA-299ED8301CAB}" destId="{9BF07122-BF4C-4E60-9B9B-6BF2030C3566}" srcOrd="4" destOrd="0" presId="urn:microsoft.com/office/officeart/2005/8/layout/default"/>
    <dgm:cxn modelId="{5E20E3F8-B2E5-4194-A82C-DD392F42385E}" type="presParOf" srcId="{0B8A6C8E-54DB-41CE-87FA-299ED8301CAB}" destId="{92E4A452-63DE-4042-9DCC-669E934E5F89}" srcOrd="5" destOrd="0" presId="urn:microsoft.com/office/officeart/2005/8/layout/default"/>
    <dgm:cxn modelId="{A6F40D16-3C1C-4473-8E56-5F3C21582A88}" type="presParOf" srcId="{0B8A6C8E-54DB-41CE-87FA-299ED8301CAB}" destId="{28FB82F6-89BA-4590-A682-BDD4D0D8AE4F}" srcOrd="6" destOrd="0" presId="urn:microsoft.com/office/officeart/2005/8/layout/default"/>
    <dgm:cxn modelId="{CC84A25D-A4C1-461E-9F85-EEABAA10090A}" type="presParOf" srcId="{0B8A6C8E-54DB-41CE-87FA-299ED8301CAB}" destId="{46F9AC6B-8552-4A9B-8E0F-CE1DFF982DA2}" srcOrd="7" destOrd="0" presId="urn:microsoft.com/office/officeart/2005/8/layout/default"/>
    <dgm:cxn modelId="{E7D0A92E-302D-4A68-AD7C-EE3F3E54CE58}" type="presParOf" srcId="{0B8A6C8E-54DB-41CE-87FA-299ED8301CAB}" destId="{113E1AB2-4C0B-4FF9-8851-CD2A4F391C3F}" srcOrd="8"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6A5E921-2A69-4F2E-9CAE-9F80668630F8}" type="doc">
      <dgm:prSet loTypeId="urn:microsoft.com/office/officeart/2018/2/layout/IconVerticalSolidList" loCatId="icon" qsTypeId="urn:microsoft.com/office/officeart/2005/8/quickstyle/simple1" qsCatId="simple" csTypeId="urn:microsoft.com/office/officeart/2018/5/colors/Iconchunking_neutralbg_accent4_2" csCatId="accent4" phldr="1"/>
      <dgm:spPr/>
      <dgm:t>
        <a:bodyPr/>
        <a:lstStyle/>
        <a:p>
          <a:endParaRPr lang="en-US"/>
        </a:p>
      </dgm:t>
    </dgm:pt>
    <dgm:pt modelId="{4CF3C3B7-65EC-43FC-861B-EB9808C892BC}">
      <dgm:prSet/>
      <dgm:spPr/>
      <dgm:t>
        <a:bodyPr/>
        <a:lstStyle/>
        <a:p>
          <a:pPr>
            <a:lnSpc>
              <a:spcPct val="100000"/>
            </a:lnSpc>
          </a:pPr>
          <a:r>
            <a:rPr lang="en-US"/>
            <a:t>The dataset provides detailed information about post-secondary educational institutions across all 50 states and U.S. territories, encompassing their location, identifiers, contact details, population, industry codes, source information, website, educational offerings, enrollment statistics, housing details, employment information, and shelter identification.</a:t>
          </a:r>
        </a:p>
      </dgm:t>
    </dgm:pt>
    <dgm:pt modelId="{87A02C42-D17A-4B91-9609-4A7FE785BF95}" type="parTrans" cxnId="{7FBF660E-3425-4109-8B2F-64DAB591CE51}">
      <dgm:prSet/>
      <dgm:spPr/>
      <dgm:t>
        <a:bodyPr/>
        <a:lstStyle/>
        <a:p>
          <a:endParaRPr lang="en-US"/>
        </a:p>
      </dgm:t>
    </dgm:pt>
    <dgm:pt modelId="{08DE355C-F90A-4749-A9DC-B311A5AD03B1}" type="sibTrans" cxnId="{7FBF660E-3425-4109-8B2F-64DAB591CE51}">
      <dgm:prSet/>
      <dgm:spPr/>
      <dgm:t>
        <a:bodyPr/>
        <a:lstStyle/>
        <a:p>
          <a:endParaRPr lang="en-US"/>
        </a:p>
      </dgm:t>
    </dgm:pt>
    <dgm:pt modelId="{16CFC148-1095-4CB3-A391-EA4338B9CBD3}">
      <dgm:prSet/>
      <dgm:spPr/>
      <dgm:t>
        <a:bodyPr/>
        <a:lstStyle/>
        <a:p>
          <a:pPr>
            <a:lnSpc>
              <a:spcPct val="100000"/>
            </a:lnSpc>
          </a:pPr>
          <a:r>
            <a:rPr lang="en-US" u="sng" dirty="0">
              <a:hlinkClick xmlns:r="http://schemas.openxmlformats.org/officeDocument/2006/relationships" r:id="rId1"/>
            </a:rPr>
            <a:t>https://colab.research.google.com/drive/1g_mjqjC1Nx2u5h3dB9Y6kTNLTih8utay#scrollTo=_uC26nMALoea</a:t>
          </a:r>
          <a:endParaRPr lang="en-US" dirty="0"/>
        </a:p>
      </dgm:t>
    </dgm:pt>
    <dgm:pt modelId="{3DDE4AB7-EDB3-4CDA-B0F0-AF397E5EEBAA}" type="parTrans" cxnId="{3688E835-C269-4B04-9C8C-84D3D626CB78}">
      <dgm:prSet/>
      <dgm:spPr/>
      <dgm:t>
        <a:bodyPr/>
        <a:lstStyle/>
        <a:p>
          <a:endParaRPr lang="en-US"/>
        </a:p>
      </dgm:t>
    </dgm:pt>
    <dgm:pt modelId="{2EDE090E-77E8-4537-83EC-3C56298F876F}" type="sibTrans" cxnId="{3688E835-C269-4B04-9C8C-84D3D626CB78}">
      <dgm:prSet/>
      <dgm:spPr/>
      <dgm:t>
        <a:bodyPr/>
        <a:lstStyle/>
        <a:p>
          <a:endParaRPr lang="en-US"/>
        </a:p>
      </dgm:t>
    </dgm:pt>
    <dgm:pt modelId="{F7B83279-0AC6-45BA-99F0-F013C8377A77}">
      <dgm:prSet/>
      <dgm:spPr/>
      <dgm:t>
        <a:bodyPr/>
        <a:lstStyle/>
        <a:p>
          <a:pPr>
            <a:lnSpc>
              <a:spcPct val="100000"/>
            </a:lnSpc>
          </a:pPr>
          <a:r>
            <a:rPr lang="en-US"/>
            <a:t>Technologies : Google Colab and Excel</a:t>
          </a:r>
        </a:p>
      </dgm:t>
    </dgm:pt>
    <dgm:pt modelId="{C061C076-1958-419D-AB06-2D91855813C4}" type="parTrans" cxnId="{5D3FEF7D-0B82-4923-8CE4-F10DC5E1ED84}">
      <dgm:prSet/>
      <dgm:spPr/>
      <dgm:t>
        <a:bodyPr/>
        <a:lstStyle/>
        <a:p>
          <a:endParaRPr lang="en-US"/>
        </a:p>
      </dgm:t>
    </dgm:pt>
    <dgm:pt modelId="{92789581-CFD8-4A96-AFE0-981A8FB43201}" type="sibTrans" cxnId="{5D3FEF7D-0B82-4923-8CE4-F10DC5E1ED84}">
      <dgm:prSet/>
      <dgm:spPr/>
      <dgm:t>
        <a:bodyPr/>
        <a:lstStyle/>
        <a:p>
          <a:endParaRPr lang="en-US"/>
        </a:p>
      </dgm:t>
    </dgm:pt>
    <dgm:pt modelId="{3548BEC6-23DF-4BEE-B4E6-5CF23823CE8C}" type="pres">
      <dgm:prSet presAssocID="{06A5E921-2A69-4F2E-9CAE-9F80668630F8}" presName="root" presStyleCnt="0">
        <dgm:presLayoutVars>
          <dgm:dir/>
          <dgm:resizeHandles val="exact"/>
        </dgm:presLayoutVars>
      </dgm:prSet>
      <dgm:spPr/>
    </dgm:pt>
    <dgm:pt modelId="{0E5B74DA-B723-4114-8AFD-9C1F4D390184}" type="pres">
      <dgm:prSet presAssocID="{4CF3C3B7-65EC-43FC-861B-EB9808C892BC}" presName="compNode" presStyleCnt="0"/>
      <dgm:spPr/>
    </dgm:pt>
    <dgm:pt modelId="{E272E145-0BCE-4E9C-B736-F1642ED2DABD}" type="pres">
      <dgm:prSet presAssocID="{4CF3C3B7-65EC-43FC-861B-EB9808C892BC}" presName="bgRect" presStyleLbl="bgShp" presStyleIdx="0" presStyleCnt="3"/>
      <dgm:spPr/>
    </dgm:pt>
    <dgm:pt modelId="{BE00F70A-2874-4EF9-93A2-B8588E15F91F}" type="pres">
      <dgm:prSet presAssocID="{4CF3C3B7-65EC-43FC-861B-EB9808C892BC}" presName="iconRect" presStyleLbl="node1" presStyleIdx="0" presStyleCnt="3"/>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dgm:spPr>
      <dgm:extLst>
        <a:ext uri="{E40237B7-FDA0-4F09-8148-C483321AD2D9}">
          <dgm14:cNvPr xmlns:dgm14="http://schemas.microsoft.com/office/drawing/2010/diagram" id="0" name="" descr="Classroom"/>
        </a:ext>
      </dgm:extLst>
    </dgm:pt>
    <dgm:pt modelId="{C71927CF-3509-4EE8-A2D0-5C385D538F79}" type="pres">
      <dgm:prSet presAssocID="{4CF3C3B7-65EC-43FC-861B-EB9808C892BC}" presName="spaceRect" presStyleCnt="0"/>
      <dgm:spPr/>
    </dgm:pt>
    <dgm:pt modelId="{97604AF0-43E5-427B-B169-E8D7E8A8A284}" type="pres">
      <dgm:prSet presAssocID="{4CF3C3B7-65EC-43FC-861B-EB9808C892BC}" presName="parTx" presStyleLbl="revTx" presStyleIdx="0" presStyleCnt="3">
        <dgm:presLayoutVars>
          <dgm:chMax val="0"/>
          <dgm:chPref val="0"/>
        </dgm:presLayoutVars>
      </dgm:prSet>
      <dgm:spPr/>
    </dgm:pt>
    <dgm:pt modelId="{F59149C9-F55E-4E89-988A-CA54082159EF}" type="pres">
      <dgm:prSet presAssocID="{08DE355C-F90A-4749-A9DC-B311A5AD03B1}" presName="sibTrans" presStyleCnt="0"/>
      <dgm:spPr/>
    </dgm:pt>
    <dgm:pt modelId="{363D9606-0724-4FF9-AD2A-8A103DA86E53}" type="pres">
      <dgm:prSet presAssocID="{16CFC148-1095-4CB3-A391-EA4338B9CBD3}" presName="compNode" presStyleCnt="0"/>
      <dgm:spPr/>
    </dgm:pt>
    <dgm:pt modelId="{33D21C85-B670-4B65-9431-EAE4CB666FB5}" type="pres">
      <dgm:prSet presAssocID="{16CFC148-1095-4CB3-A391-EA4338B9CBD3}" presName="bgRect" presStyleLbl="bgShp" presStyleIdx="1" presStyleCnt="3" custLinFactNeighborX="7071" custLinFactNeighborY="-11344"/>
      <dgm:spPr/>
    </dgm:pt>
    <dgm:pt modelId="{15DC39B3-E14C-4975-9A62-5E1A83F4E4F9}" type="pres">
      <dgm:prSet presAssocID="{16CFC148-1095-4CB3-A391-EA4338B9CBD3}" presName="iconRect" presStyleLbl="node1" presStyleIdx="1" presStyleCnt="3"/>
      <dgm:spPr>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dgm:spPr>
      <dgm:extLst>
        <a:ext uri="{E40237B7-FDA0-4F09-8148-C483321AD2D9}">
          <dgm14:cNvPr xmlns:dgm14="http://schemas.microsoft.com/office/drawing/2010/diagram" id="0" name="" descr="Earth Globe Americas"/>
        </a:ext>
      </dgm:extLst>
    </dgm:pt>
    <dgm:pt modelId="{8267013C-074A-46A8-911C-82410AEB062C}" type="pres">
      <dgm:prSet presAssocID="{16CFC148-1095-4CB3-A391-EA4338B9CBD3}" presName="spaceRect" presStyleCnt="0"/>
      <dgm:spPr/>
    </dgm:pt>
    <dgm:pt modelId="{00A6CBAD-B070-41A3-B51C-3CB074C4BDA9}" type="pres">
      <dgm:prSet presAssocID="{16CFC148-1095-4CB3-A391-EA4338B9CBD3}" presName="parTx" presStyleLbl="revTx" presStyleIdx="1" presStyleCnt="3">
        <dgm:presLayoutVars>
          <dgm:chMax val="0"/>
          <dgm:chPref val="0"/>
        </dgm:presLayoutVars>
      </dgm:prSet>
      <dgm:spPr/>
    </dgm:pt>
    <dgm:pt modelId="{3CFABD7F-3798-4FE7-B97E-ECAC785E6D7A}" type="pres">
      <dgm:prSet presAssocID="{2EDE090E-77E8-4537-83EC-3C56298F876F}" presName="sibTrans" presStyleCnt="0"/>
      <dgm:spPr/>
    </dgm:pt>
    <dgm:pt modelId="{7699CD55-8D2F-40B8-981E-6C20CBFC001D}" type="pres">
      <dgm:prSet presAssocID="{F7B83279-0AC6-45BA-99F0-F013C8377A77}" presName="compNode" presStyleCnt="0"/>
      <dgm:spPr/>
    </dgm:pt>
    <dgm:pt modelId="{1A9FB28B-ECDC-45D7-BDF7-BCD57B6A10F3}" type="pres">
      <dgm:prSet presAssocID="{F7B83279-0AC6-45BA-99F0-F013C8377A77}" presName="bgRect" presStyleLbl="bgShp" presStyleIdx="2" presStyleCnt="3"/>
      <dgm:spPr/>
    </dgm:pt>
    <dgm:pt modelId="{11C559A9-B149-4B9B-A6A5-8ECF1C6AACEF}" type="pres">
      <dgm:prSet presAssocID="{F7B83279-0AC6-45BA-99F0-F013C8377A77}" presName="iconRect" presStyleLbl="node1" presStyleIdx="2" presStyleCnt="3"/>
      <dgm:spPr>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dgm:spPr>
      <dgm:extLst>
        <a:ext uri="{E40237B7-FDA0-4F09-8148-C483321AD2D9}">
          <dgm14:cNvPr xmlns:dgm14="http://schemas.microsoft.com/office/drawing/2010/diagram" id="0" name="" descr="Computer"/>
        </a:ext>
      </dgm:extLst>
    </dgm:pt>
    <dgm:pt modelId="{228768BD-6DFE-4F17-97A7-A6AF74AF66C0}" type="pres">
      <dgm:prSet presAssocID="{F7B83279-0AC6-45BA-99F0-F013C8377A77}" presName="spaceRect" presStyleCnt="0"/>
      <dgm:spPr/>
    </dgm:pt>
    <dgm:pt modelId="{3A07CE0A-A797-4488-8AF8-2CCF9615F013}" type="pres">
      <dgm:prSet presAssocID="{F7B83279-0AC6-45BA-99F0-F013C8377A77}" presName="parTx" presStyleLbl="revTx" presStyleIdx="2" presStyleCnt="3">
        <dgm:presLayoutVars>
          <dgm:chMax val="0"/>
          <dgm:chPref val="0"/>
        </dgm:presLayoutVars>
      </dgm:prSet>
      <dgm:spPr/>
    </dgm:pt>
  </dgm:ptLst>
  <dgm:cxnLst>
    <dgm:cxn modelId="{7FBF660E-3425-4109-8B2F-64DAB591CE51}" srcId="{06A5E921-2A69-4F2E-9CAE-9F80668630F8}" destId="{4CF3C3B7-65EC-43FC-861B-EB9808C892BC}" srcOrd="0" destOrd="0" parTransId="{87A02C42-D17A-4B91-9609-4A7FE785BF95}" sibTransId="{08DE355C-F90A-4749-A9DC-B311A5AD03B1}"/>
    <dgm:cxn modelId="{3688E835-C269-4B04-9C8C-84D3D626CB78}" srcId="{06A5E921-2A69-4F2E-9CAE-9F80668630F8}" destId="{16CFC148-1095-4CB3-A391-EA4338B9CBD3}" srcOrd="1" destOrd="0" parTransId="{3DDE4AB7-EDB3-4CDA-B0F0-AF397E5EEBAA}" sibTransId="{2EDE090E-77E8-4537-83EC-3C56298F876F}"/>
    <dgm:cxn modelId="{4CA6416C-EABF-4632-8AE8-5156A9CC32CF}" type="presOf" srcId="{16CFC148-1095-4CB3-A391-EA4338B9CBD3}" destId="{00A6CBAD-B070-41A3-B51C-3CB074C4BDA9}" srcOrd="0" destOrd="0" presId="urn:microsoft.com/office/officeart/2018/2/layout/IconVerticalSolidList"/>
    <dgm:cxn modelId="{3A19E458-BEAC-4F64-989D-91626F5EE8A4}" type="presOf" srcId="{06A5E921-2A69-4F2E-9CAE-9F80668630F8}" destId="{3548BEC6-23DF-4BEE-B4E6-5CF23823CE8C}" srcOrd="0" destOrd="0" presId="urn:microsoft.com/office/officeart/2018/2/layout/IconVerticalSolidList"/>
    <dgm:cxn modelId="{5D3FEF7D-0B82-4923-8CE4-F10DC5E1ED84}" srcId="{06A5E921-2A69-4F2E-9CAE-9F80668630F8}" destId="{F7B83279-0AC6-45BA-99F0-F013C8377A77}" srcOrd="2" destOrd="0" parTransId="{C061C076-1958-419D-AB06-2D91855813C4}" sibTransId="{92789581-CFD8-4A96-AFE0-981A8FB43201}"/>
    <dgm:cxn modelId="{E984A882-44C9-49F0-A2E1-CB4EFC9D9AE3}" type="presOf" srcId="{F7B83279-0AC6-45BA-99F0-F013C8377A77}" destId="{3A07CE0A-A797-4488-8AF8-2CCF9615F013}" srcOrd="0" destOrd="0" presId="urn:microsoft.com/office/officeart/2018/2/layout/IconVerticalSolidList"/>
    <dgm:cxn modelId="{D1E8159A-DBD5-4F6F-BEE0-E334A29393EA}" type="presOf" srcId="{4CF3C3B7-65EC-43FC-861B-EB9808C892BC}" destId="{97604AF0-43E5-427B-B169-E8D7E8A8A284}" srcOrd="0" destOrd="0" presId="urn:microsoft.com/office/officeart/2018/2/layout/IconVerticalSolidList"/>
    <dgm:cxn modelId="{13CF9261-5AE4-45EC-915C-8BF6FF87533B}" type="presParOf" srcId="{3548BEC6-23DF-4BEE-B4E6-5CF23823CE8C}" destId="{0E5B74DA-B723-4114-8AFD-9C1F4D390184}" srcOrd="0" destOrd="0" presId="urn:microsoft.com/office/officeart/2018/2/layout/IconVerticalSolidList"/>
    <dgm:cxn modelId="{8B39513E-C96A-498B-A455-8A0387F234B9}" type="presParOf" srcId="{0E5B74DA-B723-4114-8AFD-9C1F4D390184}" destId="{E272E145-0BCE-4E9C-B736-F1642ED2DABD}" srcOrd="0" destOrd="0" presId="urn:microsoft.com/office/officeart/2018/2/layout/IconVerticalSolidList"/>
    <dgm:cxn modelId="{4CE5C279-A54C-499B-A631-1D3214ADDEF6}" type="presParOf" srcId="{0E5B74DA-B723-4114-8AFD-9C1F4D390184}" destId="{BE00F70A-2874-4EF9-93A2-B8588E15F91F}" srcOrd="1" destOrd="0" presId="urn:microsoft.com/office/officeart/2018/2/layout/IconVerticalSolidList"/>
    <dgm:cxn modelId="{3B8AB0E5-A803-4926-9C1F-08A7CFE4D747}" type="presParOf" srcId="{0E5B74DA-B723-4114-8AFD-9C1F4D390184}" destId="{C71927CF-3509-4EE8-A2D0-5C385D538F79}" srcOrd="2" destOrd="0" presId="urn:microsoft.com/office/officeart/2018/2/layout/IconVerticalSolidList"/>
    <dgm:cxn modelId="{00EDFAA4-3D59-43D0-BAE2-09FB6DC34CCA}" type="presParOf" srcId="{0E5B74DA-B723-4114-8AFD-9C1F4D390184}" destId="{97604AF0-43E5-427B-B169-E8D7E8A8A284}" srcOrd="3" destOrd="0" presId="urn:microsoft.com/office/officeart/2018/2/layout/IconVerticalSolidList"/>
    <dgm:cxn modelId="{B2124567-E6E3-42F6-AE39-4ADC2D1C7E4A}" type="presParOf" srcId="{3548BEC6-23DF-4BEE-B4E6-5CF23823CE8C}" destId="{F59149C9-F55E-4E89-988A-CA54082159EF}" srcOrd="1" destOrd="0" presId="urn:microsoft.com/office/officeart/2018/2/layout/IconVerticalSolidList"/>
    <dgm:cxn modelId="{1CCA8D32-F758-4AF6-835C-BD2F15704BF5}" type="presParOf" srcId="{3548BEC6-23DF-4BEE-B4E6-5CF23823CE8C}" destId="{363D9606-0724-4FF9-AD2A-8A103DA86E53}" srcOrd="2" destOrd="0" presId="urn:microsoft.com/office/officeart/2018/2/layout/IconVerticalSolidList"/>
    <dgm:cxn modelId="{B4E87530-4411-4977-B058-5039887F2592}" type="presParOf" srcId="{363D9606-0724-4FF9-AD2A-8A103DA86E53}" destId="{33D21C85-B670-4B65-9431-EAE4CB666FB5}" srcOrd="0" destOrd="0" presId="urn:microsoft.com/office/officeart/2018/2/layout/IconVerticalSolidList"/>
    <dgm:cxn modelId="{8336ABA0-F398-41E0-B650-FFB9D183CA31}" type="presParOf" srcId="{363D9606-0724-4FF9-AD2A-8A103DA86E53}" destId="{15DC39B3-E14C-4975-9A62-5E1A83F4E4F9}" srcOrd="1" destOrd="0" presId="urn:microsoft.com/office/officeart/2018/2/layout/IconVerticalSolidList"/>
    <dgm:cxn modelId="{2BE8F3DC-E6EB-4074-85AC-5834D95006AD}" type="presParOf" srcId="{363D9606-0724-4FF9-AD2A-8A103DA86E53}" destId="{8267013C-074A-46A8-911C-82410AEB062C}" srcOrd="2" destOrd="0" presId="urn:microsoft.com/office/officeart/2018/2/layout/IconVerticalSolidList"/>
    <dgm:cxn modelId="{B7E2424E-02B4-4086-844C-D68DF10C5C3D}" type="presParOf" srcId="{363D9606-0724-4FF9-AD2A-8A103DA86E53}" destId="{00A6CBAD-B070-41A3-B51C-3CB074C4BDA9}" srcOrd="3" destOrd="0" presId="urn:microsoft.com/office/officeart/2018/2/layout/IconVerticalSolidList"/>
    <dgm:cxn modelId="{56D929BB-1712-4635-A82E-C869B636E87E}" type="presParOf" srcId="{3548BEC6-23DF-4BEE-B4E6-5CF23823CE8C}" destId="{3CFABD7F-3798-4FE7-B97E-ECAC785E6D7A}" srcOrd="3" destOrd="0" presId="urn:microsoft.com/office/officeart/2018/2/layout/IconVerticalSolidList"/>
    <dgm:cxn modelId="{26DAF777-F4F2-43F7-AD1E-ED98EF71E5AB}" type="presParOf" srcId="{3548BEC6-23DF-4BEE-B4E6-5CF23823CE8C}" destId="{7699CD55-8D2F-40B8-981E-6C20CBFC001D}" srcOrd="4" destOrd="0" presId="urn:microsoft.com/office/officeart/2018/2/layout/IconVerticalSolidList"/>
    <dgm:cxn modelId="{A675FB28-AE8D-4C18-9E7A-DA0E7C954814}" type="presParOf" srcId="{7699CD55-8D2F-40B8-981E-6C20CBFC001D}" destId="{1A9FB28B-ECDC-45D7-BDF7-BCD57B6A10F3}" srcOrd="0" destOrd="0" presId="urn:microsoft.com/office/officeart/2018/2/layout/IconVerticalSolidList"/>
    <dgm:cxn modelId="{E28B83C0-F6C3-4672-89EC-A01973CA46A2}" type="presParOf" srcId="{7699CD55-8D2F-40B8-981E-6C20CBFC001D}" destId="{11C559A9-B149-4B9B-A6A5-8ECF1C6AACEF}" srcOrd="1" destOrd="0" presId="urn:microsoft.com/office/officeart/2018/2/layout/IconVerticalSolidList"/>
    <dgm:cxn modelId="{EDF9CE99-8669-492C-9D67-673B0C920EC3}" type="presParOf" srcId="{7699CD55-8D2F-40B8-981E-6C20CBFC001D}" destId="{228768BD-6DFE-4F17-97A7-A6AF74AF66C0}" srcOrd="2" destOrd="0" presId="urn:microsoft.com/office/officeart/2018/2/layout/IconVerticalSolidList"/>
    <dgm:cxn modelId="{11F7CBDD-BE47-450E-B0EA-311A74D2C8AB}" type="presParOf" srcId="{7699CD55-8D2F-40B8-981E-6C20CBFC001D}" destId="{3A07CE0A-A797-4488-8AF8-2CCF9615F013}"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7FA0F9C-94FD-4828-A4B6-4270B3C70307}" type="doc">
      <dgm:prSet loTypeId="urn:microsoft.com/office/officeart/2018/2/layout/IconVerticalSolidList" loCatId="icon" qsTypeId="urn:microsoft.com/office/officeart/2005/8/quickstyle/simple1" qsCatId="simple" csTypeId="urn:microsoft.com/office/officeart/2018/5/colors/Iconchunking_neutralicontext_accent5_2" csCatId="accent5" phldr="1"/>
      <dgm:spPr/>
      <dgm:t>
        <a:bodyPr/>
        <a:lstStyle/>
        <a:p>
          <a:endParaRPr lang="en-US"/>
        </a:p>
      </dgm:t>
    </dgm:pt>
    <dgm:pt modelId="{1291DCE2-A527-457C-BE6F-1921452C605B}">
      <dgm:prSet/>
      <dgm:spPr/>
      <dgm:t>
        <a:bodyPr/>
        <a:lstStyle/>
        <a:p>
          <a:pPr>
            <a:lnSpc>
              <a:spcPct val="100000"/>
            </a:lnSpc>
          </a:pPr>
          <a:r>
            <a:rPr lang="en-US"/>
            <a:t>Longitude and Latitude</a:t>
          </a:r>
        </a:p>
      </dgm:t>
    </dgm:pt>
    <dgm:pt modelId="{60F6A5DE-A3AA-48B3-A199-D9B171B078B5}" type="parTrans" cxnId="{C203B773-B2BC-4F3B-BAFE-373178B9B095}">
      <dgm:prSet/>
      <dgm:spPr/>
      <dgm:t>
        <a:bodyPr/>
        <a:lstStyle/>
        <a:p>
          <a:endParaRPr lang="en-US"/>
        </a:p>
      </dgm:t>
    </dgm:pt>
    <dgm:pt modelId="{B6E6B59B-1330-4F7F-8E60-FC9C39FD96DA}" type="sibTrans" cxnId="{C203B773-B2BC-4F3B-BAFE-373178B9B095}">
      <dgm:prSet/>
      <dgm:spPr/>
      <dgm:t>
        <a:bodyPr/>
        <a:lstStyle/>
        <a:p>
          <a:endParaRPr lang="en-US"/>
        </a:p>
      </dgm:t>
    </dgm:pt>
    <dgm:pt modelId="{06BC8BB7-2703-434D-BF01-879E87546DC0}">
      <dgm:prSet custT="1"/>
      <dgm:spPr/>
      <dgm:t>
        <a:bodyPr/>
        <a:lstStyle/>
        <a:p>
          <a:pPr>
            <a:lnSpc>
              <a:spcPct val="100000"/>
            </a:lnSpc>
          </a:pPr>
          <a:r>
            <a:rPr lang="en-US" sz="2200"/>
            <a:t>Geo Map</a:t>
          </a:r>
        </a:p>
      </dgm:t>
    </dgm:pt>
    <dgm:pt modelId="{EFE419FF-D9AC-4065-B673-54330CE17644}" type="parTrans" cxnId="{77756BEA-3E87-400E-AABC-C12521EE45AD}">
      <dgm:prSet/>
      <dgm:spPr/>
      <dgm:t>
        <a:bodyPr/>
        <a:lstStyle/>
        <a:p>
          <a:endParaRPr lang="en-US"/>
        </a:p>
      </dgm:t>
    </dgm:pt>
    <dgm:pt modelId="{48570019-43BE-4137-ADE9-C0BFF8F36480}" type="sibTrans" cxnId="{77756BEA-3E87-400E-AABC-C12521EE45AD}">
      <dgm:prSet/>
      <dgm:spPr/>
      <dgm:t>
        <a:bodyPr/>
        <a:lstStyle/>
        <a:p>
          <a:endParaRPr lang="en-US"/>
        </a:p>
      </dgm:t>
    </dgm:pt>
    <dgm:pt modelId="{C68464E3-9328-4805-AC27-2CF8803EAF10}">
      <dgm:prSet/>
      <dgm:spPr/>
      <dgm:t>
        <a:bodyPr/>
        <a:lstStyle/>
        <a:p>
          <a:pPr>
            <a:lnSpc>
              <a:spcPct val="100000"/>
            </a:lnSpc>
          </a:pPr>
          <a:r>
            <a:rPr lang="en-US"/>
            <a:t>Location Statistics</a:t>
          </a:r>
        </a:p>
      </dgm:t>
    </dgm:pt>
    <dgm:pt modelId="{7738874B-E7CB-41A3-BF9C-A4B58176D582}" type="parTrans" cxnId="{615E035A-02D6-4FE0-ABB7-6251E923B880}">
      <dgm:prSet/>
      <dgm:spPr/>
      <dgm:t>
        <a:bodyPr/>
        <a:lstStyle/>
        <a:p>
          <a:endParaRPr lang="en-US"/>
        </a:p>
      </dgm:t>
    </dgm:pt>
    <dgm:pt modelId="{472CB9D7-3B3F-4B5E-A661-E93148B718FC}" type="sibTrans" cxnId="{615E035A-02D6-4FE0-ABB7-6251E923B880}">
      <dgm:prSet/>
      <dgm:spPr/>
      <dgm:t>
        <a:bodyPr/>
        <a:lstStyle/>
        <a:p>
          <a:endParaRPr lang="en-US"/>
        </a:p>
      </dgm:t>
    </dgm:pt>
    <dgm:pt modelId="{21ACEC3E-4C67-438D-A65C-74E9ECBF72C2}">
      <dgm:prSet custT="1"/>
      <dgm:spPr/>
      <dgm:t>
        <a:bodyPr/>
        <a:lstStyle/>
        <a:p>
          <a:pPr>
            <a:lnSpc>
              <a:spcPct val="100000"/>
            </a:lnSpc>
          </a:pPr>
          <a:r>
            <a:rPr lang="en-US" sz="2200"/>
            <a:t>Bar and Pie Charts</a:t>
          </a:r>
        </a:p>
      </dgm:t>
    </dgm:pt>
    <dgm:pt modelId="{2B4C8866-6F53-4DEE-9EA0-A83346505F2C}" type="parTrans" cxnId="{B929D26D-9F67-4FD3-A25D-CC52AE8954A8}">
      <dgm:prSet/>
      <dgm:spPr/>
      <dgm:t>
        <a:bodyPr/>
        <a:lstStyle/>
        <a:p>
          <a:endParaRPr lang="en-US"/>
        </a:p>
      </dgm:t>
    </dgm:pt>
    <dgm:pt modelId="{7F7633F2-DFCA-4B2D-865D-7B9155AE2439}" type="sibTrans" cxnId="{B929D26D-9F67-4FD3-A25D-CC52AE8954A8}">
      <dgm:prSet/>
      <dgm:spPr/>
      <dgm:t>
        <a:bodyPr/>
        <a:lstStyle/>
        <a:p>
          <a:endParaRPr lang="en-US"/>
        </a:p>
      </dgm:t>
    </dgm:pt>
    <dgm:pt modelId="{317F2CD0-9FE8-42EA-B712-3D3F0E5C21F4}">
      <dgm:prSet/>
      <dgm:spPr/>
      <dgm:t>
        <a:bodyPr/>
        <a:lstStyle/>
        <a:p>
          <a:pPr>
            <a:lnSpc>
              <a:spcPct val="100000"/>
            </a:lnSpc>
          </a:pPr>
          <a:r>
            <a:rPr lang="en-US"/>
            <a:t>Enrollment Data</a:t>
          </a:r>
        </a:p>
      </dgm:t>
    </dgm:pt>
    <dgm:pt modelId="{D5047C65-D19E-42BC-A51A-1FA8E40C588D}" type="parTrans" cxnId="{A8D97485-E827-4887-AE2A-2BA2D5EA1E4B}">
      <dgm:prSet/>
      <dgm:spPr/>
      <dgm:t>
        <a:bodyPr/>
        <a:lstStyle/>
        <a:p>
          <a:endParaRPr lang="en-US"/>
        </a:p>
      </dgm:t>
    </dgm:pt>
    <dgm:pt modelId="{3A8877FC-1FFB-41BF-9D6E-A164CFAC16B0}" type="sibTrans" cxnId="{A8D97485-E827-4887-AE2A-2BA2D5EA1E4B}">
      <dgm:prSet/>
      <dgm:spPr/>
      <dgm:t>
        <a:bodyPr/>
        <a:lstStyle/>
        <a:p>
          <a:endParaRPr lang="en-US"/>
        </a:p>
      </dgm:t>
    </dgm:pt>
    <dgm:pt modelId="{6EFE678B-6E7B-45FA-BF1F-ABA7633606D6}">
      <dgm:prSet/>
      <dgm:spPr/>
      <dgm:t>
        <a:bodyPr/>
        <a:lstStyle/>
        <a:p>
          <a:pPr>
            <a:lnSpc>
              <a:spcPct val="100000"/>
            </a:lnSpc>
          </a:pPr>
          <a:r>
            <a:rPr lang="en-US"/>
            <a:t>Data Analysis Technologies</a:t>
          </a:r>
        </a:p>
      </dgm:t>
    </dgm:pt>
    <dgm:pt modelId="{09097E49-72F2-4C30-84D9-E945230CF39F}" type="parTrans" cxnId="{E7D4F01F-E73E-4BDC-A669-30B81CAE58F8}">
      <dgm:prSet/>
      <dgm:spPr/>
      <dgm:t>
        <a:bodyPr/>
        <a:lstStyle/>
        <a:p>
          <a:endParaRPr lang="en-US"/>
        </a:p>
      </dgm:t>
    </dgm:pt>
    <dgm:pt modelId="{41DB5235-7288-49B1-AC79-735F4384E9DA}" type="sibTrans" cxnId="{E7D4F01F-E73E-4BDC-A669-30B81CAE58F8}">
      <dgm:prSet/>
      <dgm:spPr/>
      <dgm:t>
        <a:bodyPr/>
        <a:lstStyle/>
        <a:p>
          <a:endParaRPr lang="en-US"/>
        </a:p>
      </dgm:t>
    </dgm:pt>
    <dgm:pt modelId="{5FAAA8DE-78E0-4D24-9685-B062140C77A4}">
      <dgm:prSet custT="1"/>
      <dgm:spPr/>
      <dgm:t>
        <a:bodyPr/>
        <a:lstStyle/>
        <a:p>
          <a:pPr>
            <a:lnSpc>
              <a:spcPct val="100000"/>
            </a:lnSpc>
          </a:pPr>
          <a:r>
            <a:rPr lang="en-US" sz="2000"/>
            <a:t>R Studio, Python Notebook, Spark, Tableau</a:t>
          </a:r>
        </a:p>
      </dgm:t>
    </dgm:pt>
    <dgm:pt modelId="{BA69F45C-0134-471F-ADF0-11F83F2D7007}" type="parTrans" cxnId="{5375ED7C-C8A6-403A-937E-C7859497F177}">
      <dgm:prSet/>
      <dgm:spPr/>
      <dgm:t>
        <a:bodyPr/>
        <a:lstStyle/>
        <a:p>
          <a:endParaRPr lang="en-US"/>
        </a:p>
      </dgm:t>
    </dgm:pt>
    <dgm:pt modelId="{B0D3E29B-9903-4716-9AE6-855DBE00C6B0}" type="sibTrans" cxnId="{5375ED7C-C8A6-403A-937E-C7859497F177}">
      <dgm:prSet/>
      <dgm:spPr/>
      <dgm:t>
        <a:bodyPr/>
        <a:lstStyle/>
        <a:p>
          <a:endParaRPr lang="en-US"/>
        </a:p>
      </dgm:t>
    </dgm:pt>
    <dgm:pt modelId="{153A8250-0033-4497-8287-291D89E953AE}">
      <dgm:prSet custT="1"/>
      <dgm:spPr/>
      <dgm:t>
        <a:bodyPr/>
        <a:lstStyle/>
        <a:p>
          <a:pPr>
            <a:lnSpc>
              <a:spcPct val="100000"/>
            </a:lnSpc>
          </a:pPr>
          <a:r>
            <a:rPr lang="en-US" sz="2200"/>
            <a:t>Numerical Statistics</a:t>
          </a:r>
        </a:p>
      </dgm:t>
    </dgm:pt>
    <dgm:pt modelId="{4F67A71A-5026-4F14-9E07-490FEB740049}" type="parTrans" cxnId="{F80AEF73-1BFD-4194-A218-A0457AAACE55}">
      <dgm:prSet/>
      <dgm:spPr/>
      <dgm:t>
        <a:bodyPr/>
        <a:lstStyle/>
        <a:p>
          <a:endParaRPr lang="en-US"/>
        </a:p>
      </dgm:t>
    </dgm:pt>
    <dgm:pt modelId="{95F0DD8E-0BBB-46E5-AF3F-6529F886BE2C}" type="sibTrans" cxnId="{F80AEF73-1BFD-4194-A218-A0457AAACE55}">
      <dgm:prSet/>
      <dgm:spPr/>
      <dgm:t>
        <a:bodyPr/>
        <a:lstStyle/>
        <a:p>
          <a:endParaRPr lang="en-US"/>
        </a:p>
      </dgm:t>
    </dgm:pt>
    <dgm:pt modelId="{4E4E1CB4-EC22-47DA-9ABC-5C1D5C27CBEF}" type="pres">
      <dgm:prSet presAssocID="{47FA0F9C-94FD-4828-A4B6-4270B3C70307}" presName="root" presStyleCnt="0">
        <dgm:presLayoutVars>
          <dgm:dir/>
          <dgm:resizeHandles val="exact"/>
        </dgm:presLayoutVars>
      </dgm:prSet>
      <dgm:spPr/>
    </dgm:pt>
    <dgm:pt modelId="{EBEBB11B-3D87-43D5-8FC5-471B6DC4C3F5}" type="pres">
      <dgm:prSet presAssocID="{1291DCE2-A527-457C-BE6F-1921452C605B}" presName="compNode" presStyleCnt="0"/>
      <dgm:spPr/>
    </dgm:pt>
    <dgm:pt modelId="{01F7C677-8375-456C-936B-0FAEFABB28D2}" type="pres">
      <dgm:prSet presAssocID="{1291DCE2-A527-457C-BE6F-1921452C605B}" presName="bgRect" presStyleLbl="bgShp" presStyleIdx="0" presStyleCnt="4"/>
      <dgm:spPr/>
    </dgm:pt>
    <dgm:pt modelId="{7B09435F-DCCE-43F1-B88B-CB6A8B3C6ED1}" type="pres">
      <dgm:prSet presAssocID="{1291DCE2-A527-457C-BE6F-1921452C605B}"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Earth Globe Americas"/>
        </a:ext>
      </dgm:extLst>
    </dgm:pt>
    <dgm:pt modelId="{B7E3A3A8-34EA-4E57-9840-0A323A425083}" type="pres">
      <dgm:prSet presAssocID="{1291DCE2-A527-457C-BE6F-1921452C605B}" presName="spaceRect" presStyleCnt="0"/>
      <dgm:spPr/>
    </dgm:pt>
    <dgm:pt modelId="{4D4C07C6-B6E4-4809-9692-45387871BBDE}" type="pres">
      <dgm:prSet presAssocID="{1291DCE2-A527-457C-BE6F-1921452C605B}" presName="parTx" presStyleLbl="revTx" presStyleIdx="0" presStyleCnt="8">
        <dgm:presLayoutVars>
          <dgm:chMax val="0"/>
          <dgm:chPref val="0"/>
        </dgm:presLayoutVars>
      </dgm:prSet>
      <dgm:spPr/>
    </dgm:pt>
    <dgm:pt modelId="{290ED797-8158-4D44-B4E7-4B95AA4E6F3A}" type="pres">
      <dgm:prSet presAssocID="{1291DCE2-A527-457C-BE6F-1921452C605B}" presName="desTx" presStyleLbl="revTx" presStyleIdx="1" presStyleCnt="8">
        <dgm:presLayoutVars/>
      </dgm:prSet>
      <dgm:spPr/>
    </dgm:pt>
    <dgm:pt modelId="{F31FCA4E-4194-40D6-B6F9-89BA32571D50}" type="pres">
      <dgm:prSet presAssocID="{B6E6B59B-1330-4F7F-8E60-FC9C39FD96DA}" presName="sibTrans" presStyleCnt="0"/>
      <dgm:spPr/>
    </dgm:pt>
    <dgm:pt modelId="{09D0F08D-949B-41F6-9DF0-48BF8CA87DE8}" type="pres">
      <dgm:prSet presAssocID="{C68464E3-9328-4805-AC27-2CF8803EAF10}" presName="compNode" presStyleCnt="0"/>
      <dgm:spPr/>
    </dgm:pt>
    <dgm:pt modelId="{B59BF011-C14B-4CEF-8180-B96529F13F3E}" type="pres">
      <dgm:prSet presAssocID="{C68464E3-9328-4805-AC27-2CF8803EAF10}" presName="bgRect" presStyleLbl="bgShp" presStyleIdx="1" presStyleCnt="4"/>
      <dgm:spPr/>
    </dgm:pt>
    <dgm:pt modelId="{9A4DF48E-D423-4ED7-AF6F-06DB1F1AF7D5}" type="pres">
      <dgm:prSet presAssocID="{C68464E3-9328-4805-AC27-2CF8803EAF10}"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ie chart"/>
        </a:ext>
      </dgm:extLst>
    </dgm:pt>
    <dgm:pt modelId="{9FD796E2-E2C7-4F7E-A20E-5F5C8761C341}" type="pres">
      <dgm:prSet presAssocID="{C68464E3-9328-4805-AC27-2CF8803EAF10}" presName="spaceRect" presStyleCnt="0"/>
      <dgm:spPr/>
    </dgm:pt>
    <dgm:pt modelId="{E046DF95-5BD5-4186-9132-B5E6E2976E55}" type="pres">
      <dgm:prSet presAssocID="{C68464E3-9328-4805-AC27-2CF8803EAF10}" presName="parTx" presStyleLbl="revTx" presStyleIdx="2" presStyleCnt="8">
        <dgm:presLayoutVars>
          <dgm:chMax val="0"/>
          <dgm:chPref val="0"/>
        </dgm:presLayoutVars>
      </dgm:prSet>
      <dgm:spPr/>
    </dgm:pt>
    <dgm:pt modelId="{A23F9640-6030-4765-97A4-956A406FD71C}" type="pres">
      <dgm:prSet presAssocID="{C68464E3-9328-4805-AC27-2CF8803EAF10}" presName="desTx" presStyleLbl="revTx" presStyleIdx="3" presStyleCnt="8">
        <dgm:presLayoutVars/>
      </dgm:prSet>
      <dgm:spPr/>
    </dgm:pt>
    <dgm:pt modelId="{C27EA807-1551-4354-84CD-15B7FBB9149B}" type="pres">
      <dgm:prSet presAssocID="{472CB9D7-3B3F-4B5E-A661-E93148B718FC}" presName="sibTrans" presStyleCnt="0"/>
      <dgm:spPr/>
    </dgm:pt>
    <dgm:pt modelId="{7CEFA70A-9447-41AC-AE56-47A8ED3002DB}" type="pres">
      <dgm:prSet presAssocID="{317F2CD0-9FE8-42EA-B712-3D3F0E5C21F4}" presName="compNode" presStyleCnt="0"/>
      <dgm:spPr/>
    </dgm:pt>
    <dgm:pt modelId="{FC636753-E72C-4156-B78A-67E2EC9B0B46}" type="pres">
      <dgm:prSet presAssocID="{317F2CD0-9FE8-42EA-B712-3D3F0E5C21F4}" presName="bgRect" presStyleLbl="bgShp" presStyleIdx="2" presStyleCnt="4"/>
      <dgm:spPr/>
    </dgm:pt>
    <dgm:pt modelId="{FF0A2B3A-EEF2-4E77-A441-3F0846C3867D}" type="pres">
      <dgm:prSet presAssocID="{317F2CD0-9FE8-42EA-B712-3D3F0E5C21F4}"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ar chart"/>
        </a:ext>
      </dgm:extLst>
    </dgm:pt>
    <dgm:pt modelId="{CE0DCA99-C1EC-4200-94D5-1DC32074C2D0}" type="pres">
      <dgm:prSet presAssocID="{317F2CD0-9FE8-42EA-B712-3D3F0E5C21F4}" presName="spaceRect" presStyleCnt="0"/>
      <dgm:spPr/>
    </dgm:pt>
    <dgm:pt modelId="{160920C6-CAED-415D-AF99-881E2A46EE44}" type="pres">
      <dgm:prSet presAssocID="{317F2CD0-9FE8-42EA-B712-3D3F0E5C21F4}" presName="parTx" presStyleLbl="revTx" presStyleIdx="4" presStyleCnt="8">
        <dgm:presLayoutVars>
          <dgm:chMax val="0"/>
          <dgm:chPref val="0"/>
        </dgm:presLayoutVars>
      </dgm:prSet>
      <dgm:spPr/>
    </dgm:pt>
    <dgm:pt modelId="{D9BB478D-551F-4CEB-81F7-2D83286AC2C2}" type="pres">
      <dgm:prSet presAssocID="{317F2CD0-9FE8-42EA-B712-3D3F0E5C21F4}" presName="desTx" presStyleLbl="revTx" presStyleIdx="5" presStyleCnt="8">
        <dgm:presLayoutVars/>
      </dgm:prSet>
      <dgm:spPr/>
    </dgm:pt>
    <dgm:pt modelId="{33803DEA-D25D-4981-BC12-360FBC40DCB5}" type="pres">
      <dgm:prSet presAssocID="{3A8877FC-1FFB-41BF-9D6E-A164CFAC16B0}" presName="sibTrans" presStyleCnt="0"/>
      <dgm:spPr/>
    </dgm:pt>
    <dgm:pt modelId="{9545F573-7FBD-47B0-ACA3-FC3F57E208A8}" type="pres">
      <dgm:prSet presAssocID="{6EFE678B-6E7B-45FA-BF1F-ABA7633606D6}" presName="compNode" presStyleCnt="0"/>
      <dgm:spPr/>
    </dgm:pt>
    <dgm:pt modelId="{0F072DD0-65F1-4E84-99D4-38FBE602D940}" type="pres">
      <dgm:prSet presAssocID="{6EFE678B-6E7B-45FA-BF1F-ABA7633606D6}" presName="bgRect" presStyleLbl="bgShp" presStyleIdx="3" presStyleCnt="4"/>
      <dgm:spPr/>
    </dgm:pt>
    <dgm:pt modelId="{15F96AFF-66CA-4026-B163-06406F57A25A}" type="pres">
      <dgm:prSet presAssocID="{6EFE678B-6E7B-45FA-BF1F-ABA7633606D6}"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loud Computing"/>
        </a:ext>
      </dgm:extLst>
    </dgm:pt>
    <dgm:pt modelId="{2BF15474-08AC-45DB-AB9C-CB1BAC107D0A}" type="pres">
      <dgm:prSet presAssocID="{6EFE678B-6E7B-45FA-BF1F-ABA7633606D6}" presName="spaceRect" presStyleCnt="0"/>
      <dgm:spPr/>
    </dgm:pt>
    <dgm:pt modelId="{E8E1C2BB-E020-4336-894E-BF70BBE150FC}" type="pres">
      <dgm:prSet presAssocID="{6EFE678B-6E7B-45FA-BF1F-ABA7633606D6}" presName="parTx" presStyleLbl="revTx" presStyleIdx="6" presStyleCnt="8">
        <dgm:presLayoutVars>
          <dgm:chMax val="0"/>
          <dgm:chPref val="0"/>
        </dgm:presLayoutVars>
      </dgm:prSet>
      <dgm:spPr/>
    </dgm:pt>
    <dgm:pt modelId="{686CD620-15B1-44B1-BA07-FE169F5A2840}" type="pres">
      <dgm:prSet presAssocID="{6EFE678B-6E7B-45FA-BF1F-ABA7633606D6}" presName="desTx" presStyleLbl="revTx" presStyleIdx="7" presStyleCnt="8">
        <dgm:presLayoutVars/>
      </dgm:prSet>
      <dgm:spPr/>
    </dgm:pt>
  </dgm:ptLst>
  <dgm:cxnLst>
    <dgm:cxn modelId="{1139F301-2C74-4BF0-BCB9-018E2F4E2AE7}" type="presOf" srcId="{21ACEC3E-4C67-438D-A65C-74E9ECBF72C2}" destId="{A23F9640-6030-4765-97A4-956A406FD71C}" srcOrd="0" destOrd="0" presId="urn:microsoft.com/office/officeart/2018/2/layout/IconVerticalSolidList"/>
    <dgm:cxn modelId="{E7D4F01F-E73E-4BDC-A669-30B81CAE58F8}" srcId="{47FA0F9C-94FD-4828-A4B6-4270B3C70307}" destId="{6EFE678B-6E7B-45FA-BF1F-ABA7633606D6}" srcOrd="3" destOrd="0" parTransId="{09097E49-72F2-4C30-84D9-E945230CF39F}" sibTransId="{41DB5235-7288-49B1-AC79-735F4384E9DA}"/>
    <dgm:cxn modelId="{3C5A3C46-1F3D-4B61-A22B-234FCCA2CC41}" type="presOf" srcId="{06BC8BB7-2703-434D-BF01-879E87546DC0}" destId="{290ED797-8158-4D44-B4E7-4B95AA4E6F3A}" srcOrd="0" destOrd="0" presId="urn:microsoft.com/office/officeart/2018/2/layout/IconVerticalSolidList"/>
    <dgm:cxn modelId="{B929D26D-9F67-4FD3-A25D-CC52AE8954A8}" srcId="{C68464E3-9328-4805-AC27-2CF8803EAF10}" destId="{21ACEC3E-4C67-438D-A65C-74E9ECBF72C2}" srcOrd="0" destOrd="0" parTransId="{2B4C8866-6F53-4DEE-9EA0-A83346505F2C}" sibTransId="{7F7633F2-DFCA-4B2D-865D-7B9155AE2439}"/>
    <dgm:cxn modelId="{C203B773-B2BC-4F3B-BAFE-373178B9B095}" srcId="{47FA0F9C-94FD-4828-A4B6-4270B3C70307}" destId="{1291DCE2-A527-457C-BE6F-1921452C605B}" srcOrd="0" destOrd="0" parTransId="{60F6A5DE-A3AA-48B3-A199-D9B171B078B5}" sibTransId="{B6E6B59B-1330-4F7F-8E60-FC9C39FD96DA}"/>
    <dgm:cxn modelId="{F80AEF73-1BFD-4194-A218-A0457AAACE55}" srcId="{317F2CD0-9FE8-42EA-B712-3D3F0E5C21F4}" destId="{153A8250-0033-4497-8287-291D89E953AE}" srcOrd="0" destOrd="0" parTransId="{4F67A71A-5026-4F14-9E07-490FEB740049}" sibTransId="{95F0DD8E-0BBB-46E5-AF3F-6529F886BE2C}"/>
    <dgm:cxn modelId="{34CA1E54-724B-48F5-A058-7622F5DE0063}" type="presOf" srcId="{153A8250-0033-4497-8287-291D89E953AE}" destId="{D9BB478D-551F-4CEB-81F7-2D83286AC2C2}" srcOrd="0" destOrd="0" presId="urn:microsoft.com/office/officeart/2018/2/layout/IconVerticalSolidList"/>
    <dgm:cxn modelId="{BD268C77-3E68-4641-84F3-F0BCBBEF4DF7}" type="presOf" srcId="{5FAAA8DE-78E0-4D24-9685-B062140C77A4}" destId="{686CD620-15B1-44B1-BA07-FE169F5A2840}" srcOrd="0" destOrd="0" presId="urn:microsoft.com/office/officeart/2018/2/layout/IconVerticalSolidList"/>
    <dgm:cxn modelId="{615E035A-02D6-4FE0-ABB7-6251E923B880}" srcId="{47FA0F9C-94FD-4828-A4B6-4270B3C70307}" destId="{C68464E3-9328-4805-AC27-2CF8803EAF10}" srcOrd="1" destOrd="0" parTransId="{7738874B-E7CB-41A3-BF9C-A4B58176D582}" sibTransId="{472CB9D7-3B3F-4B5E-A661-E93148B718FC}"/>
    <dgm:cxn modelId="{5375ED7C-C8A6-403A-937E-C7859497F177}" srcId="{6EFE678B-6E7B-45FA-BF1F-ABA7633606D6}" destId="{5FAAA8DE-78E0-4D24-9685-B062140C77A4}" srcOrd="0" destOrd="0" parTransId="{BA69F45C-0134-471F-ADF0-11F83F2D7007}" sibTransId="{B0D3E29B-9903-4716-9AE6-855DBE00C6B0}"/>
    <dgm:cxn modelId="{6B0ED77E-0760-4533-9A90-05F9E4EC6623}" type="presOf" srcId="{317F2CD0-9FE8-42EA-B712-3D3F0E5C21F4}" destId="{160920C6-CAED-415D-AF99-881E2A46EE44}" srcOrd="0" destOrd="0" presId="urn:microsoft.com/office/officeart/2018/2/layout/IconVerticalSolidList"/>
    <dgm:cxn modelId="{A8D97485-E827-4887-AE2A-2BA2D5EA1E4B}" srcId="{47FA0F9C-94FD-4828-A4B6-4270B3C70307}" destId="{317F2CD0-9FE8-42EA-B712-3D3F0E5C21F4}" srcOrd="2" destOrd="0" parTransId="{D5047C65-D19E-42BC-A51A-1FA8E40C588D}" sibTransId="{3A8877FC-1FFB-41BF-9D6E-A164CFAC16B0}"/>
    <dgm:cxn modelId="{61D66F88-B639-449E-9CE2-D6CDA42B50FB}" type="presOf" srcId="{6EFE678B-6E7B-45FA-BF1F-ABA7633606D6}" destId="{E8E1C2BB-E020-4336-894E-BF70BBE150FC}" srcOrd="0" destOrd="0" presId="urn:microsoft.com/office/officeart/2018/2/layout/IconVerticalSolidList"/>
    <dgm:cxn modelId="{A8881BA4-911E-45A0-88D8-2AD9DD02CC32}" type="presOf" srcId="{C68464E3-9328-4805-AC27-2CF8803EAF10}" destId="{E046DF95-5BD5-4186-9132-B5E6E2976E55}" srcOrd="0" destOrd="0" presId="urn:microsoft.com/office/officeart/2018/2/layout/IconVerticalSolidList"/>
    <dgm:cxn modelId="{5400BCA8-67CD-446E-8F8D-2192D443C320}" type="presOf" srcId="{1291DCE2-A527-457C-BE6F-1921452C605B}" destId="{4D4C07C6-B6E4-4809-9692-45387871BBDE}" srcOrd="0" destOrd="0" presId="urn:microsoft.com/office/officeart/2018/2/layout/IconVerticalSolidList"/>
    <dgm:cxn modelId="{17A72AB7-2EF2-4F00-8804-0A8DD778068C}" type="presOf" srcId="{47FA0F9C-94FD-4828-A4B6-4270B3C70307}" destId="{4E4E1CB4-EC22-47DA-9ABC-5C1D5C27CBEF}" srcOrd="0" destOrd="0" presId="urn:microsoft.com/office/officeart/2018/2/layout/IconVerticalSolidList"/>
    <dgm:cxn modelId="{77756BEA-3E87-400E-AABC-C12521EE45AD}" srcId="{1291DCE2-A527-457C-BE6F-1921452C605B}" destId="{06BC8BB7-2703-434D-BF01-879E87546DC0}" srcOrd="0" destOrd="0" parTransId="{EFE419FF-D9AC-4065-B673-54330CE17644}" sibTransId="{48570019-43BE-4137-ADE9-C0BFF8F36480}"/>
    <dgm:cxn modelId="{35D32B88-0341-4595-A302-FA399CE0B150}" type="presParOf" srcId="{4E4E1CB4-EC22-47DA-9ABC-5C1D5C27CBEF}" destId="{EBEBB11B-3D87-43D5-8FC5-471B6DC4C3F5}" srcOrd="0" destOrd="0" presId="urn:microsoft.com/office/officeart/2018/2/layout/IconVerticalSolidList"/>
    <dgm:cxn modelId="{E30EB53B-DC59-4268-9D31-9558165044F2}" type="presParOf" srcId="{EBEBB11B-3D87-43D5-8FC5-471B6DC4C3F5}" destId="{01F7C677-8375-456C-936B-0FAEFABB28D2}" srcOrd="0" destOrd="0" presId="urn:microsoft.com/office/officeart/2018/2/layout/IconVerticalSolidList"/>
    <dgm:cxn modelId="{AF28A4A6-8365-4569-BE3E-7A0CB38A2482}" type="presParOf" srcId="{EBEBB11B-3D87-43D5-8FC5-471B6DC4C3F5}" destId="{7B09435F-DCCE-43F1-B88B-CB6A8B3C6ED1}" srcOrd="1" destOrd="0" presId="urn:microsoft.com/office/officeart/2018/2/layout/IconVerticalSolidList"/>
    <dgm:cxn modelId="{531D1B6C-F625-4AB5-9EED-6F09ECEDDA36}" type="presParOf" srcId="{EBEBB11B-3D87-43D5-8FC5-471B6DC4C3F5}" destId="{B7E3A3A8-34EA-4E57-9840-0A323A425083}" srcOrd="2" destOrd="0" presId="urn:microsoft.com/office/officeart/2018/2/layout/IconVerticalSolidList"/>
    <dgm:cxn modelId="{F2719D16-99EA-4F18-B69B-52B2DC359CB8}" type="presParOf" srcId="{EBEBB11B-3D87-43D5-8FC5-471B6DC4C3F5}" destId="{4D4C07C6-B6E4-4809-9692-45387871BBDE}" srcOrd="3" destOrd="0" presId="urn:microsoft.com/office/officeart/2018/2/layout/IconVerticalSolidList"/>
    <dgm:cxn modelId="{11C43278-1E8F-4CE4-9973-35CD4E72EAF8}" type="presParOf" srcId="{EBEBB11B-3D87-43D5-8FC5-471B6DC4C3F5}" destId="{290ED797-8158-4D44-B4E7-4B95AA4E6F3A}" srcOrd="4" destOrd="0" presId="urn:microsoft.com/office/officeart/2018/2/layout/IconVerticalSolidList"/>
    <dgm:cxn modelId="{EE77EEA9-C0F9-4F3D-B970-AC1797115615}" type="presParOf" srcId="{4E4E1CB4-EC22-47DA-9ABC-5C1D5C27CBEF}" destId="{F31FCA4E-4194-40D6-B6F9-89BA32571D50}" srcOrd="1" destOrd="0" presId="urn:microsoft.com/office/officeart/2018/2/layout/IconVerticalSolidList"/>
    <dgm:cxn modelId="{1BF8388C-FDDB-4295-83B3-B570107CDE35}" type="presParOf" srcId="{4E4E1CB4-EC22-47DA-9ABC-5C1D5C27CBEF}" destId="{09D0F08D-949B-41F6-9DF0-48BF8CA87DE8}" srcOrd="2" destOrd="0" presId="urn:microsoft.com/office/officeart/2018/2/layout/IconVerticalSolidList"/>
    <dgm:cxn modelId="{B043E9F6-3615-408F-B287-97E95F36770F}" type="presParOf" srcId="{09D0F08D-949B-41F6-9DF0-48BF8CA87DE8}" destId="{B59BF011-C14B-4CEF-8180-B96529F13F3E}" srcOrd="0" destOrd="0" presId="urn:microsoft.com/office/officeart/2018/2/layout/IconVerticalSolidList"/>
    <dgm:cxn modelId="{2A1A744A-1C4E-4166-8650-F72CF361A9A3}" type="presParOf" srcId="{09D0F08D-949B-41F6-9DF0-48BF8CA87DE8}" destId="{9A4DF48E-D423-4ED7-AF6F-06DB1F1AF7D5}" srcOrd="1" destOrd="0" presId="urn:microsoft.com/office/officeart/2018/2/layout/IconVerticalSolidList"/>
    <dgm:cxn modelId="{0D61CF4D-6733-4872-94B5-C308B99982CC}" type="presParOf" srcId="{09D0F08D-949B-41F6-9DF0-48BF8CA87DE8}" destId="{9FD796E2-E2C7-4F7E-A20E-5F5C8761C341}" srcOrd="2" destOrd="0" presId="urn:microsoft.com/office/officeart/2018/2/layout/IconVerticalSolidList"/>
    <dgm:cxn modelId="{3FE27057-BDAA-492C-A942-533428D154AD}" type="presParOf" srcId="{09D0F08D-949B-41F6-9DF0-48BF8CA87DE8}" destId="{E046DF95-5BD5-4186-9132-B5E6E2976E55}" srcOrd="3" destOrd="0" presId="urn:microsoft.com/office/officeart/2018/2/layout/IconVerticalSolidList"/>
    <dgm:cxn modelId="{F7ADE3C7-0D9B-41F0-8A10-330F03937D6A}" type="presParOf" srcId="{09D0F08D-949B-41F6-9DF0-48BF8CA87DE8}" destId="{A23F9640-6030-4765-97A4-956A406FD71C}" srcOrd="4" destOrd="0" presId="urn:microsoft.com/office/officeart/2018/2/layout/IconVerticalSolidList"/>
    <dgm:cxn modelId="{86EDFD35-2F39-4319-8D5E-8834786FB55F}" type="presParOf" srcId="{4E4E1CB4-EC22-47DA-9ABC-5C1D5C27CBEF}" destId="{C27EA807-1551-4354-84CD-15B7FBB9149B}" srcOrd="3" destOrd="0" presId="urn:microsoft.com/office/officeart/2018/2/layout/IconVerticalSolidList"/>
    <dgm:cxn modelId="{650FCB42-BB68-4933-8D49-C439BEF700FD}" type="presParOf" srcId="{4E4E1CB4-EC22-47DA-9ABC-5C1D5C27CBEF}" destId="{7CEFA70A-9447-41AC-AE56-47A8ED3002DB}" srcOrd="4" destOrd="0" presId="urn:microsoft.com/office/officeart/2018/2/layout/IconVerticalSolidList"/>
    <dgm:cxn modelId="{5165BE62-31E8-4405-8C26-579428D4BFA6}" type="presParOf" srcId="{7CEFA70A-9447-41AC-AE56-47A8ED3002DB}" destId="{FC636753-E72C-4156-B78A-67E2EC9B0B46}" srcOrd="0" destOrd="0" presId="urn:microsoft.com/office/officeart/2018/2/layout/IconVerticalSolidList"/>
    <dgm:cxn modelId="{6D8BD2BE-8850-4410-ACCE-5CEC419D66F0}" type="presParOf" srcId="{7CEFA70A-9447-41AC-AE56-47A8ED3002DB}" destId="{FF0A2B3A-EEF2-4E77-A441-3F0846C3867D}" srcOrd="1" destOrd="0" presId="urn:microsoft.com/office/officeart/2018/2/layout/IconVerticalSolidList"/>
    <dgm:cxn modelId="{97A98D3A-C611-4607-933A-54D2740263BB}" type="presParOf" srcId="{7CEFA70A-9447-41AC-AE56-47A8ED3002DB}" destId="{CE0DCA99-C1EC-4200-94D5-1DC32074C2D0}" srcOrd="2" destOrd="0" presId="urn:microsoft.com/office/officeart/2018/2/layout/IconVerticalSolidList"/>
    <dgm:cxn modelId="{D8EB6870-2092-4448-B4F2-A1E2AF97E501}" type="presParOf" srcId="{7CEFA70A-9447-41AC-AE56-47A8ED3002DB}" destId="{160920C6-CAED-415D-AF99-881E2A46EE44}" srcOrd="3" destOrd="0" presId="urn:microsoft.com/office/officeart/2018/2/layout/IconVerticalSolidList"/>
    <dgm:cxn modelId="{CDEBA394-6EC2-470F-9E25-FCB65AFFCBCA}" type="presParOf" srcId="{7CEFA70A-9447-41AC-AE56-47A8ED3002DB}" destId="{D9BB478D-551F-4CEB-81F7-2D83286AC2C2}" srcOrd="4" destOrd="0" presId="urn:microsoft.com/office/officeart/2018/2/layout/IconVerticalSolidList"/>
    <dgm:cxn modelId="{FBD9946E-FF10-4AC0-AB49-B622415CCBBF}" type="presParOf" srcId="{4E4E1CB4-EC22-47DA-9ABC-5C1D5C27CBEF}" destId="{33803DEA-D25D-4981-BC12-360FBC40DCB5}" srcOrd="5" destOrd="0" presId="urn:microsoft.com/office/officeart/2018/2/layout/IconVerticalSolidList"/>
    <dgm:cxn modelId="{DFB5152A-7EC9-47AD-890D-1F1B512A5480}" type="presParOf" srcId="{4E4E1CB4-EC22-47DA-9ABC-5C1D5C27CBEF}" destId="{9545F573-7FBD-47B0-ACA3-FC3F57E208A8}" srcOrd="6" destOrd="0" presId="urn:microsoft.com/office/officeart/2018/2/layout/IconVerticalSolidList"/>
    <dgm:cxn modelId="{8E12ABC6-F78F-464B-B102-8BE6DA9DAB96}" type="presParOf" srcId="{9545F573-7FBD-47B0-ACA3-FC3F57E208A8}" destId="{0F072DD0-65F1-4E84-99D4-38FBE602D940}" srcOrd="0" destOrd="0" presId="urn:microsoft.com/office/officeart/2018/2/layout/IconVerticalSolidList"/>
    <dgm:cxn modelId="{50A4755F-8852-4362-98B9-A0883DEF3D5A}" type="presParOf" srcId="{9545F573-7FBD-47B0-ACA3-FC3F57E208A8}" destId="{15F96AFF-66CA-4026-B163-06406F57A25A}" srcOrd="1" destOrd="0" presId="urn:microsoft.com/office/officeart/2018/2/layout/IconVerticalSolidList"/>
    <dgm:cxn modelId="{88BB1E86-F4AA-425D-A17A-C9629FA13C0D}" type="presParOf" srcId="{9545F573-7FBD-47B0-ACA3-FC3F57E208A8}" destId="{2BF15474-08AC-45DB-AB9C-CB1BAC107D0A}" srcOrd="2" destOrd="0" presId="urn:microsoft.com/office/officeart/2018/2/layout/IconVerticalSolidList"/>
    <dgm:cxn modelId="{38A238ED-309D-4773-8A84-EBD7176B50FA}" type="presParOf" srcId="{9545F573-7FBD-47B0-ACA3-FC3F57E208A8}" destId="{E8E1C2BB-E020-4336-894E-BF70BBE150FC}" srcOrd="3" destOrd="0" presId="urn:microsoft.com/office/officeart/2018/2/layout/IconVerticalSolidList"/>
    <dgm:cxn modelId="{F9F76F94-B306-4980-982C-BB2CC771CA7C}" type="presParOf" srcId="{9545F573-7FBD-47B0-ACA3-FC3F57E208A8}" destId="{686CD620-15B1-44B1-BA07-FE169F5A2840}" srcOrd="4"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18A6FE-BB6C-4308-8E23-B1861544BE33}">
      <dsp:nvSpPr>
        <dsp:cNvPr id="0" name=""/>
        <dsp:cNvSpPr/>
      </dsp:nvSpPr>
      <dsp:spPr>
        <a:xfrm>
          <a:off x="0" y="432901"/>
          <a:ext cx="1506795" cy="90407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Niecia Say - Data Modeler &amp; Team Manager</a:t>
          </a:r>
        </a:p>
      </dsp:txBody>
      <dsp:txXfrm>
        <a:off x="0" y="432901"/>
        <a:ext cx="1506795" cy="904077"/>
      </dsp:txXfrm>
    </dsp:sp>
    <dsp:sp modelId="{B6E6E9F9-F33B-4123-BF17-5F6B88FEB7E7}">
      <dsp:nvSpPr>
        <dsp:cNvPr id="0" name=""/>
        <dsp:cNvSpPr/>
      </dsp:nvSpPr>
      <dsp:spPr>
        <a:xfrm>
          <a:off x="1657475" y="432901"/>
          <a:ext cx="1506795" cy="90407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Cobi Miller - Data Analyzer &amp; Client Liaison</a:t>
          </a:r>
        </a:p>
      </dsp:txBody>
      <dsp:txXfrm>
        <a:off x="1657475" y="432901"/>
        <a:ext cx="1506795" cy="904077"/>
      </dsp:txXfrm>
    </dsp:sp>
    <dsp:sp modelId="{9BF07122-BF4C-4E60-9B9B-6BF2030C3566}">
      <dsp:nvSpPr>
        <dsp:cNvPr id="0" name=""/>
        <dsp:cNvSpPr/>
      </dsp:nvSpPr>
      <dsp:spPr>
        <a:xfrm>
          <a:off x="3314950" y="432901"/>
          <a:ext cx="1506795" cy="90407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Nathaniel Hemans - Visualizer &amp; Project Documentation</a:t>
          </a:r>
        </a:p>
      </dsp:txBody>
      <dsp:txXfrm>
        <a:off x="3314950" y="432901"/>
        <a:ext cx="1506795" cy="904077"/>
      </dsp:txXfrm>
    </dsp:sp>
    <dsp:sp modelId="{28FB82F6-89BA-4590-A682-BDD4D0D8AE4F}">
      <dsp:nvSpPr>
        <dsp:cNvPr id="0" name=""/>
        <dsp:cNvSpPr/>
      </dsp:nvSpPr>
      <dsp:spPr>
        <a:xfrm>
          <a:off x="828737" y="1487658"/>
          <a:ext cx="1506795" cy="90407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Benardo Avancena - Client</a:t>
          </a:r>
        </a:p>
      </dsp:txBody>
      <dsp:txXfrm>
        <a:off x="828737" y="1487658"/>
        <a:ext cx="1506795" cy="904077"/>
      </dsp:txXfrm>
    </dsp:sp>
    <dsp:sp modelId="{113E1AB2-4C0B-4FF9-8851-CD2A4F391C3F}">
      <dsp:nvSpPr>
        <dsp:cNvPr id="0" name=""/>
        <dsp:cNvSpPr/>
      </dsp:nvSpPr>
      <dsp:spPr>
        <a:xfrm>
          <a:off x="2486212" y="1487658"/>
          <a:ext cx="1506795" cy="90407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Helen </a:t>
          </a:r>
          <a:r>
            <a:rPr lang="en-US" sz="1400" kern="1200" dirty="0" err="1"/>
            <a:t>Merhout</a:t>
          </a:r>
          <a:r>
            <a:rPr lang="en-US" sz="1400" kern="1200" dirty="0"/>
            <a:t> - Client</a:t>
          </a:r>
        </a:p>
      </dsp:txBody>
      <dsp:txXfrm>
        <a:off x="2486212" y="1487658"/>
        <a:ext cx="1506795" cy="90407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72E145-0BCE-4E9C-B736-F1642ED2DABD}">
      <dsp:nvSpPr>
        <dsp:cNvPr id="0" name=""/>
        <dsp:cNvSpPr/>
      </dsp:nvSpPr>
      <dsp:spPr>
        <a:xfrm>
          <a:off x="0" y="1749"/>
          <a:ext cx="8065293" cy="83360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E00F70A-2874-4EF9-93A2-B8588E15F91F}">
      <dsp:nvSpPr>
        <dsp:cNvPr id="0" name=""/>
        <dsp:cNvSpPr/>
      </dsp:nvSpPr>
      <dsp:spPr>
        <a:xfrm>
          <a:off x="252165" y="189310"/>
          <a:ext cx="458931" cy="45848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7604AF0-43E5-427B-B169-E8D7E8A8A284}">
      <dsp:nvSpPr>
        <dsp:cNvPr id="0" name=""/>
        <dsp:cNvSpPr/>
      </dsp:nvSpPr>
      <dsp:spPr>
        <a:xfrm>
          <a:off x="963263" y="1749"/>
          <a:ext cx="6948263" cy="8344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8310" tIns="88310" rIns="88310" bIns="88310" numCol="1" spcCol="1270" anchor="ctr" anchorCtr="0">
          <a:noAutofit/>
        </a:bodyPr>
        <a:lstStyle/>
        <a:p>
          <a:pPr marL="0" lvl="0" indent="0" algn="l" defTabSz="622300">
            <a:lnSpc>
              <a:spcPct val="100000"/>
            </a:lnSpc>
            <a:spcBef>
              <a:spcPct val="0"/>
            </a:spcBef>
            <a:spcAft>
              <a:spcPct val="35000"/>
            </a:spcAft>
            <a:buNone/>
          </a:pPr>
          <a:r>
            <a:rPr lang="en-US" sz="1400" kern="1200"/>
            <a:t>The dataset provides detailed information about post-secondary educational institutions across all 50 states and U.S. territories, encompassing their location, identifiers, contact details, population, industry codes, source information, website, educational offerings, enrollment statistics, housing details, employment information, and shelter identification.</a:t>
          </a:r>
        </a:p>
      </dsp:txBody>
      <dsp:txXfrm>
        <a:off x="963263" y="1749"/>
        <a:ext cx="6948263" cy="834421"/>
      </dsp:txXfrm>
    </dsp:sp>
    <dsp:sp modelId="{33D21C85-B670-4B65-9431-EAE4CB666FB5}">
      <dsp:nvSpPr>
        <dsp:cNvPr id="0" name=""/>
        <dsp:cNvSpPr/>
      </dsp:nvSpPr>
      <dsp:spPr>
        <a:xfrm>
          <a:off x="0" y="900543"/>
          <a:ext cx="8065293" cy="83360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5DC39B3-E14C-4975-9A62-5E1A83F4E4F9}">
      <dsp:nvSpPr>
        <dsp:cNvPr id="0" name=""/>
        <dsp:cNvSpPr/>
      </dsp:nvSpPr>
      <dsp:spPr>
        <a:xfrm>
          <a:off x="252165" y="1182669"/>
          <a:ext cx="458931" cy="45848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0A6CBAD-B070-41A3-B51C-3CB074C4BDA9}">
      <dsp:nvSpPr>
        <dsp:cNvPr id="0" name=""/>
        <dsp:cNvSpPr/>
      </dsp:nvSpPr>
      <dsp:spPr>
        <a:xfrm>
          <a:off x="963263" y="995108"/>
          <a:ext cx="6948263" cy="8344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8310" tIns="88310" rIns="88310" bIns="88310" numCol="1" spcCol="1270" anchor="ctr" anchorCtr="0">
          <a:noAutofit/>
        </a:bodyPr>
        <a:lstStyle/>
        <a:p>
          <a:pPr marL="0" lvl="0" indent="0" algn="l" defTabSz="622300">
            <a:lnSpc>
              <a:spcPct val="100000"/>
            </a:lnSpc>
            <a:spcBef>
              <a:spcPct val="0"/>
            </a:spcBef>
            <a:spcAft>
              <a:spcPct val="35000"/>
            </a:spcAft>
            <a:buNone/>
          </a:pPr>
          <a:r>
            <a:rPr lang="en-US" sz="1400" u="sng" kern="1200" dirty="0">
              <a:hlinkClick xmlns:r="http://schemas.openxmlformats.org/officeDocument/2006/relationships" r:id="rId5"/>
            </a:rPr>
            <a:t>https://colab.research.google.com/drive/1g_mjqjC1Nx2u5h3dB9Y6kTNLTih8utay#scrollTo=_uC26nMALoea</a:t>
          </a:r>
          <a:endParaRPr lang="en-US" sz="1400" kern="1200" dirty="0"/>
        </a:p>
      </dsp:txBody>
      <dsp:txXfrm>
        <a:off x="963263" y="995108"/>
        <a:ext cx="6948263" cy="834421"/>
      </dsp:txXfrm>
    </dsp:sp>
    <dsp:sp modelId="{1A9FB28B-ECDC-45D7-BDF7-BCD57B6A10F3}">
      <dsp:nvSpPr>
        <dsp:cNvPr id="0" name=""/>
        <dsp:cNvSpPr/>
      </dsp:nvSpPr>
      <dsp:spPr>
        <a:xfrm>
          <a:off x="0" y="1988467"/>
          <a:ext cx="8065293" cy="83360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1C559A9-B149-4B9B-A6A5-8ECF1C6AACEF}">
      <dsp:nvSpPr>
        <dsp:cNvPr id="0" name=""/>
        <dsp:cNvSpPr/>
      </dsp:nvSpPr>
      <dsp:spPr>
        <a:xfrm>
          <a:off x="252165" y="2176028"/>
          <a:ext cx="458931" cy="458483"/>
        </a:xfrm>
        <a:prstGeom prst="rect">
          <a:avLst/>
        </a:prstGeom>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A07CE0A-A797-4488-8AF8-2CCF9615F013}">
      <dsp:nvSpPr>
        <dsp:cNvPr id="0" name=""/>
        <dsp:cNvSpPr/>
      </dsp:nvSpPr>
      <dsp:spPr>
        <a:xfrm>
          <a:off x="963263" y="1988467"/>
          <a:ext cx="6948263" cy="8344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8310" tIns="88310" rIns="88310" bIns="88310" numCol="1" spcCol="1270" anchor="ctr" anchorCtr="0">
          <a:noAutofit/>
        </a:bodyPr>
        <a:lstStyle/>
        <a:p>
          <a:pPr marL="0" lvl="0" indent="0" algn="l" defTabSz="622300">
            <a:lnSpc>
              <a:spcPct val="100000"/>
            </a:lnSpc>
            <a:spcBef>
              <a:spcPct val="0"/>
            </a:spcBef>
            <a:spcAft>
              <a:spcPct val="35000"/>
            </a:spcAft>
            <a:buNone/>
          </a:pPr>
          <a:r>
            <a:rPr lang="en-US" sz="1400" kern="1200"/>
            <a:t>Technologies : Google Colab and Excel</a:t>
          </a:r>
        </a:p>
      </dsp:txBody>
      <dsp:txXfrm>
        <a:off x="963263" y="1988467"/>
        <a:ext cx="6948263" cy="83442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F7C677-8375-456C-936B-0FAEFABB28D2}">
      <dsp:nvSpPr>
        <dsp:cNvPr id="0" name=""/>
        <dsp:cNvSpPr/>
      </dsp:nvSpPr>
      <dsp:spPr>
        <a:xfrm>
          <a:off x="0" y="2550"/>
          <a:ext cx="8065293" cy="593586"/>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B09435F-DCCE-43F1-B88B-CB6A8B3C6ED1}">
      <dsp:nvSpPr>
        <dsp:cNvPr id="0" name=""/>
        <dsp:cNvSpPr/>
      </dsp:nvSpPr>
      <dsp:spPr>
        <a:xfrm>
          <a:off x="179559" y="136107"/>
          <a:ext cx="326472" cy="32647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D4C07C6-B6E4-4809-9692-45387871BBDE}">
      <dsp:nvSpPr>
        <dsp:cNvPr id="0" name=""/>
        <dsp:cNvSpPr/>
      </dsp:nvSpPr>
      <dsp:spPr>
        <a:xfrm>
          <a:off x="685592" y="2550"/>
          <a:ext cx="3629381" cy="5935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2821" tIns="62821" rIns="62821" bIns="62821" numCol="1" spcCol="1270" anchor="ctr" anchorCtr="0">
          <a:noAutofit/>
        </a:bodyPr>
        <a:lstStyle/>
        <a:p>
          <a:pPr marL="0" lvl="0" indent="0" algn="l" defTabSz="977900">
            <a:lnSpc>
              <a:spcPct val="100000"/>
            </a:lnSpc>
            <a:spcBef>
              <a:spcPct val="0"/>
            </a:spcBef>
            <a:spcAft>
              <a:spcPct val="35000"/>
            </a:spcAft>
            <a:buNone/>
          </a:pPr>
          <a:r>
            <a:rPr lang="en-US" sz="2200" kern="1200"/>
            <a:t>Longitude and Latitude</a:t>
          </a:r>
        </a:p>
      </dsp:txBody>
      <dsp:txXfrm>
        <a:off x="685592" y="2550"/>
        <a:ext cx="3629381" cy="593586"/>
      </dsp:txXfrm>
    </dsp:sp>
    <dsp:sp modelId="{290ED797-8158-4D44-B4E7-4B95AA4E6F3A}">
      <dsp:nvSpPr>
        <dsp:cNvPr id="0" name=""/>
        <dsp:cNvSpPr/>
      </dsp:nvSpPr>
      <dsp:spPr>
        <a:xfrm>
          <a:off x="4314974" y="2550"/>
          <a:ext cx="3749648" cy="5935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2821" tIns="62821" rIns="62821" bIns="62821" numCol="1" spcCol="1270" anchor="ctr" anchorCtr="0">
          <a:noAutofit/>
        </a:bodyPr>
        <a:lstStyle/>
        <a:p>
          <a:pPr marL="0" lvl="0" indent="0" algn="l" defTabSz="977900">
            <a:lnSpc>
              <a:spcPct val="100000"/>
            </a:lnSpc>
            <a:spcBef>
              <a:spcPct val="0"/>
            </a:spcBef>
            <a:spcAft>
              <a:spcPct val="35000"/>
            </a:spcAft>
            <a:buNone/>
          </a:pPr>
          <a:r>
            <a:rPr lang="en-US" sz="2200" kern="1200"/>
            <a:t>Geo Map</a:t>
          </a:r>
        </a:p>
      </dsp:txBody>
      <dsp:txXfrm>
        <a:off x="4314974" y="2550"/>
        <a:ext cx="3749648" cy="593586"/>
      </dsp:txXfrm>
    </dsp:sp>
    <dsp:sp modelId="{B59BF011-C14B-4CEF-8180-B96529F13F3E}">
      <dsp:nvSpPr>
        <dsp:cNvPr id="0" name=""/>
        <dsp:cNvSpPr/>
      </dsp:nvSpPr>
      <dsp:spPr>
        <a:xfrm>
          <a:off x="0" y="744533"/>
          <a:ext cx="8065293" cy="593586"/>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A4DF48E-D423-4ED7-AF6F-06DB1F1AF7D5}">
      <dsp:nvSpPr>
        <dsp:cNvPr id="0" name=""/>
        <dsp:cNvSpPr/>
      </dsp:nvSpPr>
      <dsp:spPr>
        <a:xfrm>
          <a:off x="179559" y="878090"/>
          <a:ext cx="326472" cy="32647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046DF95-5BD5-4186-9132-B5E6E2976E55}">
      <dsp:nvSpPr>
        <dsp:cNvPr id="0" name=""/>
        <dsp:cNvSpPr/>
      </dsp:nvSpPr>
      <dsp:spPr>
        <a:xfrm>
          <a:off x="685592" y="744533"/>
          <a:ext cx="3629381" cy="5935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2821" tIns="62821" rIns="62821" bIns="62821" numCol="1" spcCol="1270" anchor="ctr" anchorCtr="0">
          <a:noAutofit/>
        </a:bodyPr>
        <a:lstStyle/>
        <a:p>
          <a:pPr marL="0" lvl="0" indent="0" algn="l" defTabSz="977900">
            <a:lnSpc>
              <a:spcPct val="100000"/>
            </a:lnSpc>
            <a:spcBef>
              <a:spcPct val="0"/>
            </a:spcBef>
            <a:spcAft>
              <a:spcPct val="35000"/>
            </a:spcAft>
            <a:buNone/>
          </a:pPr>
          <a:r>
            <a:rPr lang="en-US" sz="2200" kern="1200"/>
            <a:t>Location Statistics</a:t>
          </a:r>
        </a:p>
      </dsp:txBody>
      <dsp:txXfrm>
        <a:off x="685592" y="744533"/>
        <a:ext cx="3629381" cy="593586"/>
      </dsp:txXfrm>
    </dsp:sp>
    <dsp:sp modelId="{A23F9640-6030-4765-97A4-956A406FD71C}">
      <dsp:nvSpPr>
        <dsp:cNvPr id="0" name=""/>
        <dsp:cNvSpPr/>
      </dsp:nvSpPr>
      <dsp:spPr>
        <a:xfrm>
          <a:off x="4314974" y="744533"/>
          <a:ext cx="3749648" cy="5935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2821" tIns="62821" rIns="62821" bIns="62821" numCol="1" spcCol="1270" anchor="ctr" anchorCtr="0">
          <a:noAutofit/>
        </a:bodyPr>
        <a:lstStyle/>
        <a:p>
          <a:pPr marL="0" lvl="0" indent="0" algn="l" defTabSz="977900">
            <a:lnSpc>
              <a:spcPct val="100000"/>
            </a:lnSpc>
            <a:spcBef>
              <a:spcPct val="0"/>
            </a:spcBef>
            <a:spcAft>
              <a:spcPct val="35000"/>
            </a:spcAft>
            <a:buNone/>
          </a:pPr>
          <a:r>
            <a:rPr lang="en-US" sz="2200" kern="1200"/>
            <a:t>Bar and Pie Charts</a:t>
          </a:r>
        </a:p>
      </dsp:txBody>
      <dsp:txXfrm>
        <a:off x="4314974" y="744533"/>
        <a:ext cx="3749648" cy="593586"/>
      </dsp:txXfrm>
    </dsp:sp>
    <dsp:sp modelId="{FC636753-E72C-4156-B78A-67E2EC9B0B46}">
      <dsp:nvSpPr>
        <dsp:cNvPr id="0" name=""/>
        <dsp:cNvSpPr/>
      </dsp:nvSpPr>
      <dsp:spPr>
        <a:xfrm>
          <a:off x="0" y="1486517"/>
          <a:ext cx="8065293" cy="593586"/>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F0A2B3A-EEF2-4E77-A441-3F0846C3867D}">
      <dsp:nvSpPr>
        <dsp:cNvPr id="0" name=""/>
        <dsp:cNvSpPr/>
      </dsp:nvSpPr>
      <dsp:spPr>
        <a:xfrm>
          <a:off x="179559" y="1620074"/>
          <a:ext cx="326472" cy="32647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60920C6-CAED-415D-AF99-881E2A46EE44}">
      <dsp:nvSpPr>
        <dsp:cNvPr id="0" name=""/>
        <dsp:cNvSpPr/>
      </dsp:nvSpPr>
      <dsp:spPr>
        <a:xfrm>
          <a:off x="685592" y="1486517"/>
          <a:ext cx="3629381" cy="5935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2821" tIns="62821" rIns="62821" bIns="62821" numCol="1" spcCol="1270" anchor="ctr" anchorCtr="0">
          <a:noAutofit/>
        </a:bodyPr>
        <a:lstStyle/>
        <a:p>
          <a:pPr marL="0" lvl="0" indent="0" algn="l" defTabSz="977900">
            <a:lnSpc>
              <a:spcPct val="100000"/>
            </a:lnSpc>
            <a:spcBef>
              <a:spcPct val="0"/>
            </a:spcBef>
            <a:spcAft>
              <a:spcPct val="35000"/>
            </a:spcAft>
            <a:buNone/>
          </a:pPr>
          <a:r>
            <a:rPr lang="en-US" sz="2200" kern="1200"/>
            <a:t>Enrollment Data</a:t>
          </a:r>
        </a:p>
      </dsp:txBody>
      <dsp:txXfrm>
        <a:off x="685592" y="1486517"/>
        <a:ext cx="3629381" cy="593586"/>
      </dsp:txXfrm>
    </dsp:sp>
    <dsp:sp modelId="{D9BB478D-551F-4CEB-81F7-2D83286AC2C2}">
      <dsp:nvSpPr>
        <dsp:cNvPr id="0" name=""/>
        <dsp:cNvSpPr/>
      </dsp:nvSpPr>
      <dsp:spPr>
        <a:xfrm>
          <a:off x="4314974" y="1486517"/>
          <a:ext cx="3749648" cy="5935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2821" tIns="62821" rIns="62821" bIns="62821" numCol="1" spcCol="1270" anchor="ctr" anchorCtr="0">
          <a:noAutofit/>
        </a:bodyPr>
        <a:lstStyle/>
        <a:p>
          <a:pPr marL="0" lvl="0" indent="0" algn="l" defTabSz="977900">
            <a:lnSpc>
              <a:spcPct val="100000"/>
            </a:lnSpc>
            <a:spcBef>
              <a:spcPct val="0"/>
            </a:spcBef>
            <a:spcAft>
              <a:spcPct val="35000"/>
            </a:spcAft>
            <a:buNone/>
          </a:pPr>
          <a:r>
            <a:rPr lang="en-US" sz="2200" kern="1200"/>
            <a:t>Numerical Statistics</a:t>
          </a:r>
        </a:p>
      </dsp:txBody>
      <dsp:txXfrm>
        <a:off x="4314974" y="1486517"/>
        <a:ext cx="3749648" cy="593586"/>
      </dsp:txXfrm>
    </dsp:sp>
    <dsp:sp modelId="{0F072DD0-65F1-4E84-99D4-38FBE602D940}">
      <dsp:nvSpPr>
        <dsp:cNvPr id="0" name=""/>
        <dsp:cNvSpPr/>
      </dsp:nvSpPr>
      <dsp:spPr>
        <a:xfrm>
          <a:off x="0" y="2228500"/>
          <a:ext cx="8065293" cy="593586"/>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5F96AFF-66CA-4026-B163-06406F57A25A}">
      <dsp:nvSpPr>
        <dsp:cNvPr id="0" name=""/>
        <dsp:cNvSpPr/>
      </dsp:nvSpPr>
      <dsp:spPr>
        <a:xfrm>
          <a:off x="179559" y="2362057"/>
          <a:ext cx="326472" cy="32647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8E1C2BB-E020-4336-894E-BF70BBE150FC}">
      <dsp:nvSpPr>
        <dsp:cNvPr id="0" name=""/>
        <dsp:cNvSpPr/>
      </dsp:nvSpPr>
      <dsp:spPr>
        <a:xfrm>
          <a:off x="685592" y="2228500"/>
          <a:ext cx="3629381" cy="5935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2821" tIns="62821" rIns="62821" bIns="62821" numCol="1" spcCol="1270" anchor="ctr" anchorCtr="0">
          <a:noAutofit/>
        </a:bodyPr>
        <a:lstStyle/>
        <a:p>
          <a:pPr marL="0" lvl="0" indent="0" algn="l" defTabSz="977900">
            <a:lnSpc>
              <a:spcPct val="100000"/>
            </a:lnSpc>
            <a:spcBef>
              <a:spcPct val="0"/>
            </a:spcBef>
            <a:spcAft>
              <a:spcPct val="35000"/>
            </a:spcAft>
            <a:buNone/>
          </a:pPr>
          <a:r>
            <a:rPr lang="en-US" sz="2200" kern="1200"/>
            <a:t>Data Analysis Technologies</a:t>
          </a:r>
        </a:p>
      </dsp:txBody>
      <dsp:txXfrm>
        <a:off x="685592" y="2228500"/>
        <a:ext cx="3629381" cy="593586"/>
      </dsp:txXfrm>
    </dsp:sp>
    <dsp:sp modelId="{686CD620-15B1-44B1-BA07-FE169F5A2840}">
      <dsp:nvSpPr>
        <dsp:cNvPr id="0" name=""/>
        <dsp:cNvSpPr/>
      </dsp:nvSpPr>
      <dsp:spPr>
        <a:xfrm>
          <a:off x="4314974" y="2228500"/>
          <a:ext cx="3749648" cy="5935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2821" tIns="62821" rIns="62821" bIns="62821" numCol="1" spcCol="1270" anchor="ctr" anchorCtr="0">
          <a:noAutofit/>
        </a:bodyPr>
        <a:lstStyle/>
        <a:p>
          <a:pPr marL="0" lvl="0" indent="0" algn="l" defTabSz="889000">
            <a:lnSpc>
              <a:spcPct val="100000"/>
            </a:lnSpc>
            <a:spcBef>
              <a:spcPct val="0"/>
            </a:spcBef>
            <a:spcAft>
              <a:spcPct val="35000"/>
            </a:spcAft>
            <a:buNone/>
          </a:pPr>
          <a:r>
            <a:rPr lang="en-US" sz="2000" kern="1200"/>
            <a:t>R Studio, Python Notebook, Spark, Tableau</a:t>
          </a:r>
        </a:p>
      </dsp:txBody>
      <dsp:txXfrm>
        <a:off x="4314974" y="2228500"/>
        <a:ext cx="3749648" cy="593586"/>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24.png>
</file>

<file path=ppt/media/image25.png>
</file>

<file path=ppt/media/image26.jpeg>
</file>

<file path=ppt/media/image27.png>
</file>

<file path=ppt/media/image28.jpeg>
</file>

<file path=ppt/media/image29.jpeg>
</file>

<file path=ppt/media/image3.jpeg>
</file>

<file path=ppt/media/image30.gif>
</file>

<file path=ppt/media/image4.jpe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b6370ba42d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b6370ba42d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b6370ba42d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b6370ba42d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2b6370ba42d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2b6370ba42d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2b6370ba42d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2b6370ba42d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b6370ba42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b6370ba42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b6370ba42d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2b6370ba42d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b6c5f5f7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b6c5f5f7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2b6370ba42d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2b6370ba42d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2628" y="577850"/>
            <a:ext cx="8086725" cy="2514600"/>
          </a:xfrm>
        </p:spPr>
        <p:txBody>
          <a:bodyPr anchor="b">
            <a:noAutofit/>
          </a:bodyPr>
          <a:lstStyle>
            <a:lvl1pPr algn="l">
              <a:lnSpc>
                <a:spcPct val="80000"/>
              </a:lnSpc>
              <a:defRPr sz="6600" spc="-9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500634" y="3155157"/>
            <a:ext cx="6921151" cy="1234440"/>
          </a:xfrm>
        </p:spPr>
        <p:txBody>
          <a:bodyPr>
            <a:normAutofit/>
          </a:bodyPr>
          <a:lstStyle>
            <a:lvl1pPr marL="0" indent="0" algn="l">
              <a:buNone/>
              <a:defRPr sz="2400">
                <a:solidFill>
                  <a:schemeClr val="bg1"/>
                </a:solidFill>
                <a:latin typeface="+mj-lt"/>
              </a:defRPr>
            </a:lvl1pPr>
            <a:lvl2pPr marL="342900" indent="0" algn="ctr">
              <a:buNone/>
              <a:defRPr sz="21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5586B75A-687E-405C-8A0B-8D00578BA2C3}" type="datetimeFigureOut">
              <a:rPr lang="en-US" smtClean="0"/>
              <a:pPr/>
              <a:t>4/24/2024</a:t>
            </a:fld>
            <a:endParaRPr lang="en-US" dirty="0"/>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dirty="0"/>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43131528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F4E5243-F52A-4D37-9694-EB26C6C31910}" type="datetimeFigureOut">
              <a:rPr lang="en-US" smtClean="0"/>
              <a:t>4/24/2024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9611451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7963" y="521494"/>
            <a:ext cx="1971675" cy="360045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78644" y="535782"/>
            <a:ext cx="5800725" cy="40505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77B6E1-634A-48DC-9E8B-D894023267EF}" type="datetimeFigureOut">
              <a:rPr lang="en-US" smtClean="0"/>
              <a:t>4/24/2024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19092384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039650"/>
            <a:ext cx="8520600" cy="2106300"/>
          </a:xfrm>
          <a:prstGeom prst="rect">
            <a:avLst/>
          </a:prstGeom>
        </p:spPr>
        <p:txBody>
          <a:bodyPr spcFirstLastPara="1" wrap="square" lIns="91425" tIns="91425" rIns="91425" bIns="91425" anchor="b"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0842984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9"/>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829623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B2D3E9E-A95C-48F2-B4BF-A71542E0BE9A}" type="datetimeFigureOut">
              <a:rPr lang="en-US" smtClean="0"/>
              <a:t>4/24/2024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44715676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2628" y="575564"/>
            <a:ext cx="8085582" cy="2516886"/>
          </a:xfrm>
        </p:spPr>
        <p:txBody>
          <a:bodyPr anchor="b">
            <a:normAutofit/>
          </a:bodyPr>
          <a:lstStyle>
            <a:lvl1pPr>
              <a:lnSpc>
                <a:spcPct val="80000"/>
              </a:lnSpc>
              <a:defRPr sz="66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00634" y="3153157"/>
            <a:ext cx="6919722" cy="1234440"/>
          </a:xfrm>
        </p:spPr>
        <p:txBody>
          <a:bodyPr anchor="t">
            <a:normAutofit/>
          </a:bodyPr>
          <a:lstStyle>
            <a:lvl1pPr marL="0" indent="0">
              <a:buNone/>
              <a:defRPr sz="2400">
                <a:solidFill>
                  <a:schemeClr val="tx1"/>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4/24/2024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8952400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07492" y="1498601"/>
            <a:ext cx="3497580" cy="282549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508498" y="1498601"/>
            <a:ext cx="3497580" cy="282549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12952B5-7A2F-4CC8-B7CE-9234E21C2837}" type="datetimeFigureOut">
              <a:rPr lang="en-US" smtClean="0"/>
              <a:t>4/24/2024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408089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507492" y="1530350"/>
            <a:ext cx="3497580" cy="542550"/>
          </a:xfrm>
        </p:spPr>
        <p:txBody>
          <a:bodyPr anchor="ctr">
            <a:normAutofit/>
          </a:bodyPr>
          <a:lstStyle>
            <a:lvl1pPr marL="0" indent="0">
              <a:buNone/>
              <a:defRPr sz="1650" b="0" cap="all" baseline="0">
                <a:solidFill>
                  <a:schemeClr val="tx1">
                    <a:lumMod val="85000"/>
                    <a:lumOff val="15000"/>
                  </a:schemeClr>
                </a:solidFill>
                <a:latin typeface="+mj-lt"/>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507492" y="2064813"/>
            <a:ext cx="3497580" cy="2400300"/>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505706" y="1528826"/>
            <a:ext cx="3497580" cy="541782"/>
          </a:xfrm>
        </p:spPr>
        <p:txBody>
          <a:bodyPr anchor="ctr">
            <a:normAutofit/>
          </a:bodyPr>
          <a:lstStyle>
            <a:lvl1pPr marL="0" indent="0">
              <a:buNone/>
              <a:defRPr sz="1650" b="0" cap="all" baseline="0">
                <a:solidFill>
                  <a:schemeClr val="tx1">
                    <a:lumMod val="85000"/>
                    <a:lumOff val="15000"/>
                  </a:schemeClr>
                </a:solidFill>
                <a:latin typeface="+mj-lt"/>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505706" y="2063243"/>
            <a:ext cx="3497580" cy="2400300"/>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E1DA07A-9201-4B4B-BAF2-015AFA30F520}" type="datetimeFigureOut">
              <a:rPr lang="en-US" smtClean="0"/>
              <a:t>4/24/2024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9208442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3D7E00A-486F-4252-8B1D-E32645521F49}" type="datetimeFigureOut">
              <a:rPr lang="en-US" smtClean="0"/>
              <a:t>4/24/2024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89106368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DDF5F92-E675-4B36-9A60-69A962A68675}" type="datetimeFigureOut">
              <a:rPr lang="en-US" smtClean="0"/>
              <a:t>4/24/2024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5202083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5715000" y="0"/>
            <a:ext cx="3429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6196053" y="406712"/>
            <a:ext cx="2537460" cy="1440180"/>
          </a:xfrm>
        </p:spPr>
        <p:txBody>
          <a:bodyPr anchor="b">
            <a:noAutofit/>
          </a:bodyPr>
          <a:lstStyle>
            <a:lvl1pPr>
              <a:lnSpc>
                <a:spcPct val="85000"/>
              </a:lnSpc>
              <a:defRPr sz="3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71500" y="571500"/>
            <a:ext cx="4572000" cy="342900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06987" y="1883860"/>
            <a:ext cx="2548890" cy="2345240"/>
          </a:xfrm>
        </p:spPr>
        <p:txBody>
          <a:bodyPr>
            <a:normAutofit/>
          </a:bodyPr>
          <a:lstStyle>
            <a:lvl1pPr marL="0" marR="0" indent="0" algn="l" defTabSz="685800" rtl="0" eaLnBrk="1" fontAlgn="auto" latinLnBrk="0" hangingPunct="1">
              <a:lnSpc>
                <a:spcPct val="100000"/>
              </a:lnSpc>
              <a:spcBef>
                <a:spcPts val="900"/>
              </a:spcBef>
              <a:spcAft>
                <a:spcPts val="0"/>
              </a:spcAft>
              <a:buClrTx/>
              <a:buSzTx/>
              <a:buFontTx/>
              <a:buNone/>
              <a:tabLst/>
              <a:defRPr sz="1350">
                <a:solidFill>
                  <a:srgbClr val="262626"/>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marL="0" marR="0" lvl="0" indent="0" algn="l" defTabSz="685800" rtl="0" eaLnBrk="1" fontAlgn="auto" latinLnBrk="0" hangingPunct="1">
              <a:lnSpc>
                <a:spcPct val="100000"/>
              </a:lnSpc>
              <a:spcBef>
                <a:spcPts val="105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AF6E2C9B-5FA2-460D-9BE7-B0812FC2A6FF}" type="datetimeFigureOut">
              <a:rPr lang="en-US" smtClean="0"/>
              <a:t>4/24/2024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72703360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6918" y="4064001"/>
            <a:ext cx="8085582" cy="459962"/>
          </a:xfrm>
        </p:spPr>
        <p:txBody>
          <a:bodyPr anchor="b">
            <a:normAutofit/>
          </a:bodyPr>
          <a:lstStyle>
            <a:lvl1pPr>
              <a:defRPr sz="24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9144000" cy="3998214"/>
          </a:xfrm>
          <a:solidFill>
            <a:schemeClr val="accent1">
              <a:lumMod val="20000"/>
              <a:lumOff val="80000"/>
            </a:schemeClr>
          </a:solidFill>
        </p:spPr>
        <p:txBody>
          <a:bodyPr anchor="t"/>
          <a:lstStyle>
            <a:lvl1pPr marL="0" indent="0" algn="ctr">
              <a:spcBef>
                <a:spcPts val="600"/>
              </a:spcBef>
              <a:buNone/>
              <a:defRPr sz="2400">
                <a:solidFill>
                  <a:schemeClr val="tx1">
                    <a:lumMod val="75000"/>
                    <a:lumOff val="25000"/>
                  </a:schemeClr>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07492" y="4432301"/>
            <a:ext cx="6922008" cy="400050"/>
          </a:xfrm>
        </p:spPr>
        <p:txBody>
          <a:bodyPr>
            <a:normAutofit/>
          </a:bodyPr>
          <a:lstStyle>
            <a:lvl1pPr marL="0" indent="0">
              <a:lnSpc>
                <a:spcPct val="90000"/>
              </a:lnSpc>
              <a:buNone/>
              <a:defRPr sz="1050">
                <a:solidFill>
                  <a:srgbClr val="262626"/>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5586B75A-687E-405C-8A0B-8D00578BA2C3}" type="datetimeFigureOut">
              <a:rPr lang="en-US" smtClean="0"/>
              <a:pPr/>
              <a:t>4/24/2024</a:t>
            </a:fld>
            <a:endParaRPr lang="en-US" dirty="0"/>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dirty="0"/>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455760025"/>
      </p:ext>
    </p:extLst>
  </p:cSld>
  <p:clrMapOvr>
    <a:overrideClrMapping bg1="lt1" tx1="dk1" bg2="lt2" tx2="dk2" accent1="accent1" accent2="accent2" accent3="accent3" accent4="accent4" accent5="accent5" accent6="accent6" hlink="hlink" folHlink="folHlink"/>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2919" y="374650"/>
            <a:ext cx="8079581" cy="124364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07492" y="1508760"/>
            <a:ext cx="8065294" cy="282463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14350" y="4809335"/>
            <a:ext cx="3086100" cy="171450"/>
          </a:xfrm>
          <a:prstGeom prst="rect">
            <a:avLst/>
          </a:prstGeom>
        </p:spPr>
        <p:txBody>
          <a:bodyPr vert="horz" lIns="91440" tIns="45720" rIns="91440" bIns="45720" rtlCol="0" anchor="ctr"/>
          <a:lstStyle>
            <a:lvl1pPr algn="l">
              <a:defRPr sz="713">
                <a:solidFill>
                  <a:schemeClr val="tx1">
                    <a:alpha val="80000"/>
                  </a:schemeClr>
                </a:solidFill>
              </a:defRPr>
            </a:lvl1pPr>
          </a:lstStyle>
          <a:p>
            <a:fld id="{5586B75A-687E-405C-8A0B-8D00578BA2C3}" type="datetimeFigureOut">
              <a:rPr lang="en-US" smtClean="0"/>
              <a:pPr/>
              <a:t>4/24/2024</a:t>
            </a:fld>
            <a:endParaRPr lang="en-US" dirty="0"/>
          </a:p>
        </p:txBody>
      </p:sp>
      <p:sp>
        <p:nvSpPr>
          <p:cNvPr id="5" name="Footer Placeholder 4"/>
          <p:cNvSpPr>
            <a:spLocks noGrp="1"/>
          </p:cNvSpPr>
          <p:nvPr>
            <p:ph type="ftr" sz="quarter" idx="3"/>
          </p:nvPr>
        </p:nvSpPr>
        <p:spPr>
          <a:xfrm>
            <a:off x="514350" y="4916023"/>
            <a:ext cx="3771900" cy="171450"/>
          </a:xfrm>
          <a:prstGeom prst="rect">
            <a:avLst/>
          </a:prstGeom>
        </p:spPr>
        <p:txBody>
          <a:bodyPr vert="horz" lIns="91440" tIns="45720" rIns="91440" bIns="45720" rtlCol="0" anchor="ctr"/>
          <a:lstStyle>
            <a:lvl1pPr algn="l">
              <a:defRPr sz="713" cap="all" baseline="0">
                <a:solidFill>
                  <a:schemeClr val="tx1">
                    <a:alpha val="80000"/>
                  </a:schemeClr>
                </a:solidFill>
              </a:defRPr>
            </a:lvl1pPr>
          </a:lstStyle>
          <a:p>
            <a:endParaRPr lang="en-US" dirty="0"/>
          </a:p>
        </p:txBody>
      </p:sp>
      <p:sp>
        <p:nvSpPr>
          <p:cNvPr id="6" name="Slide Number Placeholder 5"/>
          <p:cNvSpPr>
            <a:spLocks noGrp="1"/>
          </p:cNvSpPr>
          <p:nvPr>
            <p:ph type="sldNum" sz="quarter" idx="4"/>
          </p:nvPr>
        </p:nvSpPr>
        <p:spPr>
          <a:xfrm>
            <a:off x="6572945" y="4407310"/>
            <a:ext cx="2194560" cy="1047779"/>
          </a:xfrm>
          <a:prstGeom prst="rect">
            <a:avLst/>
          </a:prstGeom>
        </p:spPr>
        <p:txBody>
          <a:bodyPr vert="horz" lIns="91440" tIns="45720" rIns="91440" bIns="45720" rtlCol="0" anchor="b"/>
          <a:lstStyle>
            <a:lvl1pPr algn="r">
              <a:defRPr sz="7725" b="0">
                <a:ln>
                  <a:noFill/>
                </a:ln>
                <a:solidFill>
                  <a:schemeClr val="accent1">
                    <a:alpha val="25000"/>
                  </a:schemeClr>
                </a:solidFill>
                <a:latin typeface="+mj-lt"/>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83928499"/>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Lst>
  <p:hf sldNum="0" hdr="0" ftr="0" dt="0"/>
  <p:txStyles>
    <p:titleStyle>
      <a:lvl1pPr algn="l" defTabSz="685800" rtl="0" eaLnBrk="1" latinLnBrk="0" hangingPunct="1">
        <a:lnSpc>
          <a:spcPct val="85000"/>
        </a:lnSpc>
        <a:spcBef>
          <a:spcPct val="0"/>
        </a:spcBef>
        <a:buNone/>
        <a:defRPr sz="4050" kern="1200" spc="-90" baseline="0">
          <a:solidFill>
            <a:schemeClr val="accent1"/>
          </a:solidFill>
          <a:latin typeface="+mj-lt"/>
          <a:ea typeface="+mj-ea"/>
          <a:cs typeface="+mj-cs"/>
        </a:defRPr>
      </a:lvl1pPr>
    </p:titleStyle>
    <p:bodyStyle>
      <a:lvl1pPr marL="68580" indent="-68580" algn="l" defTabSz="685800" rtl="0" eaLnBrk="1" latinLnBrk="0" hangingPunct="1">
        <a:lnSpc>
          <a:spcPct val="85000"/>
        </a:lnSpc>
        <a:spcBef>
          <a:spcPts val="975"/>
        </a:spcBef>
        <a:buFont typeface="Arial" pitchFamily="34" charset="0"/>
        <a:buChar char=" "/>
        <a:defRPr sz="1800" kern="1200">
          <a:solidFill>
            <a:schemeClr val="tx1">
              <a:lumMod val="85000"/>
              <a:lumOff val="15000"/>
            </a:schemeClr>
          </a:solidFill>
          <a:latin typeface="+mn-lt"/>
          <a:ea typeface="+mn-ea"/>
          <a:cs typeface="+mn-cs"/>
        </a:defRPr>
      </a:lvl1pPr>
      <a:lvl2pPr marL="260604" indent="-257175" algn="l" defTabSz="685800" rtl="0" eaLnBrk="1" latinLnBrk="0" hangingPunct="1">
        <a:lnSpc>
          <a:spcPct val="85000"/>
        </a:lnSpc>
        <a:spcBef>
          <a:spcPts val="450"/>
        </a:spcBef>
        <a:buFont typeface="Arial" pitchFamily="34" charset="0"/>
        <a:buChar char=" "/>
        <a:defRPr sz="1800" kern="1200">
          <a:solidFill>
            <a:schemeClr val="tx1">
              <a:lumMod val="85000"/>
              <a:lumOff val="15000"/>
            </a:schemeClr>
          </a:solidFill>
          <a:latin typeface="+mn-lt"/>
          <a:ea typeface="+mn-ea"/>
          <a:cs typeface="+mn-cs"/>
        </a:defRPr>
      </a:lvl2pPr>
      <a:lvl3pPr marL="411480" indent="-411480" algn="l" defTabSz="685800" rtl="0" eaLnBrk="1" latinLnBrk="0" hangingPunct="1">
        <a:lnSpc>
          <a:spcPct val="85000"/>
        </a:lnSpc>
        <a:spcBef>
          <a:spcPts val="450"/>
        </a:spcBef>
        <a:buFont typeface="Arial" pitchFamily="34" charset="0"/>
        <a:buChar char=" "/>
        <a:defRPr sz="1500" i="1" kern="1200">
          <a:solidFill>
            <a:schemeClr val="tx1">
              <a:lumMod val="85000"/>
              <a:lumOff val="15000"/>
            </a:schemeClr>
          </a:solidFill>
          <a:latin typeface="+mn-lt"/>
          <a:ea typeface="+mn-ea"/>
          <a:cs typeface="+mn-cs"/>
        </a:defRPr>
      </a:lvl3pPr>
      <a:lvl4pPr marL="617220" indent="-61722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4pPr>
      <a:lvl5pPr marL="822960" indent="-82296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5pPr>
      <a:lvl6pPr marL="900000" indent="-17145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6pPr>
      <a:lvl7pPr marL="1050000" indent="-17145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7pPr>
      <a:lvl8pPr marL="1200000" indent="-17145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8pPr>
      <a:lvl9pPr marL="1350000" indent="-17145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3.xml"/><Relationship Id="rId5" Type="http://schemas.openxmlformats.org/officeDocument/2006/relationships/hyperlink" Target="https://www.figma.com/file/NcFuqP4PtsDglRWvYZkAui/StudyPool-School-Index?type=design&amp;node-id=0%3A1&amp;mode=design&amp;t=oBLa1KmWG5i8SGw4-1" TargetMode="External"/><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hyperlink" Target="https://onedrive.live.com/edit?id=393F7CBC5BA73909!34010&amp;resid=393F7CBC5BA73909!34010&amp;ithint=file%2cxlsx&amp;authkey=!An1xB-LPWvGrOc0&amp;wdo=2&amp;cid=393f7cbc5ba73909" TargetMode="External"/><Relationship Id="rId2" Type="http://schemas.openxmlformats.org/officeDocument/2006/relationships/image" Target="../media/image28.jpeg"/><Relationship Id="rId1" Type="http://schemas.openxmlformats.org/officeDocument/2006/relationships/slideLayout" Target="../slideLayouts/slideLayout13.xml"/><Relationship Id="rId6" Type="http://schemas.openxmlformats.org/officeDocument/2006/relationships/hyperlink" Target="https://colab.research.google.com/drive/1g_mjqjC1Nx2u5h3dB9Y6kTNLTih8utay#scrollTo=_uC26nMALoea" TargetMode="External"/><Relationship Id="rId5" Type="http://schemas.openxmlformats.org/officeDocument/2006/relationships/hyperlink" Target="https://jira.ggc.edu/secure/RapidBoard.jspa?rapidView=203&amp;projectKey=SCHOOL&amp;view=planning.nodetail&amp;issueLimit=100" TargetMode="External"/><Relationship Id="rId4" Type="http://schemas.openxmlformats.org/officeDocument/2006/relationships/hyperlink" Target="https://github.com/GGC-DSA/SchoolIndex/tree/main"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30.gif"/><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jpe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8.jpeg"/><Relationship Id="rId7" Type="http://schemas.openxmlformats.org/officeDocument/2006/relationships/diagramColors" Target="../diagrams/colors2.xml"/><Relationship Id="rId2" Type="http://schemas.openxmlformats.org/officeDocument/2006/relationships/notesSlide" Target="../notesSlides/notesSlide8.xml"/><Relationship Id="rId1" Type="http://schemas.openxmlformats.org/officeDocument/2006/relationships/slideLayout" Target="../slideLayouts/slideLayout13.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8"/>
        <p:cNvGrpSpPr/>
        <p:nvPr/>
      </p:nvGrpSpPr>
      <p:grpSpPr>
        <a:xfrm>
          <a:off x="0" y="0"/>
          <a:ext cx="0" cy="0"/>
          <a:chOff x="0" y="0"/>
          <a:chExt cx="0" cy="0"/>
        </a:xfrm>
      </p:grpSpPr>
      <p:sp>
        <p:nvSpPr>
          <p:cNvPr id="59" name="Google Shape;59;p13"/>
          <p:cNvSpPr txBox="1">
            <a:spLocks noGrp="1"/>
          </p:cNvSpPr>
          <p:nvPr>
            <p:ph type="title"/>
          </p:nvPr>
        </p:nvSpPr>
        <p:spPr>
          <a:xfrm>
            <a:off x="3598068" y="318162"/>
            <a:ext cx="4922045" cy="1134111"/>
          </a:xfrm>
        </p:spPr>
        <p:txBody>
          <a:bodyPr spcFirstLastPara="1" vert="horz" lIns="91440" tIns="45720" rIns="91440" bIns="45720" rtlCol="0" anchor="ctr" anchorCtr="0">
            <a:normAutofit/>
          </a:bodyPr>
          <a:lstStyle/>
          <a:p>
            <a:pPr algn="l" defTabSz="914400">
              <a:spcBef>
                <a:spcPct val="0"/>
              </a:spcBef>
            </a:pPr>
            <a:r>
              <a:rPr lang="en-US" sz="7200" spc="-120" dirty="0"/>
              <a:t>School Index</a:t>
            </a:r>
          </a:p>
        </p:txBody>
      </p:sp>
      <p:pic>
        <p:nvPicPr>
          <p:cNvPr id="62" name="Picture 61">
            <a:extLst>
              <a:ext uri="{FF2B5EF4-FFF2-40B4-BE49-F238E27FC236}">
                <a16:creationId xmlns:a16="http://schemas.microsoft.com/office/drawing/2014/main" id="{A4A2E9E0-830D-8EDE-DFCB-F23527EC91D0}"/>
              </a:ext>
            </a:extLst>
          </p:cNvPr>
          <p:cNvPicPr>
            <a:picLocks noChangeAspect="1"/>
          </p:cNvPicPr>
          <p:nvPr/>
        </p:nvPicPr>
        <p:blipFill rotWithShape="1">
          <a:blip r:embed="rId3"/>
          <a:srcRect l="40600" r="2" b="2"/>
          <a:stretch/>
        </p:blipFill>
        <p:spPr>
          <a:xfrm>
            <a:off x="20" y="10"/>
            <a:ext cx="3058077" cy="5148303"/>
          </a:xfrm>
          <a:prstGeom prst="rect">
            <a:avLst/>
          </a:prstGeom>
        </p:spPr>
      </p:pic>
      <p:sp>
        <p:nvSpPr>
          <p:cNvPr id="60" name="Google Shape;60;p13"/>
          <p:cNvSpPr txBox="1">
            <a:spLocks noGrp="1"/>
          </p:cNvSpPr>
          <p:nvPr>
            <p:ph type="body" idx="1"/>
          </p:nvPr>
        </p:nvSpPr>
        <p:spPr>
          <a:xfrm>
            <a:off x="3598068" y="1466849"/>
            <a:ext cx="4821746" cy="3007827"/>
          </a:xfrm>
        </p:spPr>
        <p:txBody>
          <a:bodyPr spcFirstLastPara="1" vert="horz" lIns="91440" tIns="45720" rIns="91440" bIns="45720" rtlCol="0" anchorCtr="0">
            <a:noAutofit/>
          </a:bodyPr>
          <a:lstStyle/>
          <a:p>
            <a:pPr marL="0" indent="0" algn="l" defTabSz="914400">
              <a:spcAft>
                <a:spcPts val="600"/>
              </a:spcAft>
              <a:buNone/>
            </a:pPr>
            <a:r>
              <a:rPr lang="en-US" sz="3600" dirty="0"/>
              <a:t>TAG Team</a:t>
            </a:r>
          </a:p>
          <a:p>
            <a:pPr marL="0" lvl="0" indent="0" algn="l" defTabSz="914400">
              <a:spcBef>
                <a:spcPts val="0"/>
              </a:spcBef>
              <a:spcAft>
                <a:spcPts val="600"/>
              </a:spcAft>
              <a:buNone/>
            </a:pPr>
            <a:endParaRPr lang="en-US" sz="3000" dirty="0"/>
          </a:p>
          <a:p>
            <a:pPr marL="0" indent="0" algn="l" defTabSz="914400">
              <a:spcAft>
                <a:spcPts val="600"/>
              </a:spcAft>
              <a:buNone/>
            </a:pPr>
            <a:r>
              <a:rPr lang="en-US" sz="3000" dirty="0"/>
              <a:t>2024 Spring </a:t>
            </a:r>
          </a:p>
          <a:p>
            <a:pPr marL="0" lvl="0" indent="0" algn="l" defTabSz="914400">
              <a:spcBef>
                <a:spcPts val="0"/>
              </a:spcBef>
              <a:spcAft>
                <a:spcPts val="600"/>
              </a:spcAft>
              <a:buNone/>
            </a:pPr>
            <a:r>
              <a:rPr lang="en-US" sz="3000" dirty="0"/>
              <a:t>Data Science </a:t>
            </a:r>
            <a:endParaRPr lang="en-US" sz="3000" dirty="0">
              <a:ea typeface="Calibri Light"/>
              <a:cs typeface="Calibri Light"/>
            </a:endParaRPr>
          </a:p>
          <a:p>
            <a:pPr marL="0" lvl="0" indent="0" algn="l" defTabSz="914400">
              <a:spcBef>
                <a:spcPts val="0"/>
              </a:spcBef>
              <a:spcAft>
                <a:spcPts val="600"/>
              </a:spcAft>
              <a:buNone/>
            </a:pPr>
            <a:r>
              <a:rPr lang="en-US" sz="3000" dirty="0"/>
              <a:t>Senior Capstone Project</a:t>
            </a:r>
            <a:endParaRPr lang="en-US" sz="3000" dirty="0">
              <a:ea typeface="Calibri Light"/>
              <a:cs typeface="Calibri Light"/>
            </a:endParaRPr>
          </a:p>
          <a:p>
            <a:pPr marL="0" lvl="0" indent="0" algn="l" defTabSz="914400">
              <a:spcBef>
                <a:spcPts val="0"/>
              </a:spcBef>
              <a:spcAft>
                <a:spcPts val="600"/>
              </a:spcAft>
              <a:buNone/>
            </a:pPr>
            <a:r>
              <a:rPr lang="en-US" sz="3000" dirty="0"/>
              <a:t>Client: </a:t>
            </a:r>
            <a:r>
              <a:rPr lang="en-US" sz="3000" dirty="0" err="1"/>
              <a:t>StudyPool</a:t>
            </a:r>
            <a:endParaRPr lang="en-US" sz="3000" dirty="0">
              <a:ea typeface="Calibri Light"/>
              <a:cs typeface="Calibri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96C75CF-CAD4-4DC9-ADAC-577CEF16B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2164" y="352101"/>
            <a:ext cx="2658440" cy="264285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61E59A51-02A2-4E05-8825-BB4D8943F1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32980" y="2142204"/>
            <a:ext cx="2157517" cy="263782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AD16FFE1-FC3B-4C4A-94F7-87ACD59D0F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6994" y="0"/>
            <a:ext cx="3477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F3C55C4-2C6F-B18F-9591-80CB14159E94}"/>
              </a:ext>
            </a:extLst>
          </p:cNvPr>
          <p:cNvSpPr>
            <a:spLocks noGrp="1"/>
          </p:cNvSpPr>
          <p:nvPr>
            <p:ph type="title"/>
          </p:nvPr>
        </p:nvSpPr>
        <p:spPr>
          <a:xfrm>
            <a:off x="6041204" y="374649"/>
            <a:ext cx="2726300" cy="1440180"/>
          </a:xfrm>
        </p:spPr>
        <p:txBody>
          <a:bodyPr vert="horz" lIns="91440" tIns="45720" rIns="91440" bIns="45720" rtlCol="0" anchor="b">
            <a:normAutofit/>
          </a:bodyPr>
          <a:lstStyle/>
          <a:p>
            <a:pPr defTabSz="914400">
              <a:spcBef>
                <a:spcPct val="0"/>
              </a:spcBef>
            </a:pPr>
            <a:r>
              <a:rPr lang="en-US" sz="3000" spc="-120">
                <a:solidFill>
                  <a:srgbClr val="FFFFFF"/>
                </a:solidFill>
              </a:rPr>
              <a:t>Website Mockup Design</a:t>
            </a:r>
          </a:p>
        </p:txBody>
      </p:sp>
      <p:pic>
        <p:nvPicPr>
          <p:cNvPr id="4" name="Picture 3" descr="A group of logos on a black background&#10;&#10;Description automatically generated">
            <a:extLst>
              <a:ext uri="{FF2B5EF4-FFF2-40B4-BE49-F238E27FC236}">
                <a16:creationId xmlns:a16="http://schemas.microsoft.com/office/drawing/2014/main" id="{CCC5CD68-5D2E-9983-AB5F-446299E32EBB}"/>
              </a:ext>
            </a:extLst>
          </p:cNvPr>
          <p:cNvPicPr>
            <a:picLocks noChangeAspect="1"/>
          </p:cNvPicPr>
          <p:nvPr/>
        </p:nvPicPr>
        <p:blipFill>
          <a:blip r:embed="rId2"/>
          <a:stretch>
            <a:fillRect/>
          </a:stretch>
        </p:blipFill>
        <p:spPr>
          <a:xfrm>
            <a:off x="1186153" y="472752"/>
            <a:ext cx="1008653" cy="2401555"/>
          </a:xfrm>
          <a:prstGeom prst="rect">
            <a:avLst/>
          </a:prstGeom>
        </p:spPr>
      </p:pic>
      <p:sp>
        <p:nvSpPr>
          <p:cNvPr id="51" name="Rectangle 50">
            <a:extLst>
              <a:ext uri="{FF2B5EF4-FFF2-40B4-BE49-F238E27FC236}">
                <a16:creationId xmlns:a16="http://schemas.microsoft.com/office/drawing/2014/main" id="{F8044815-2087-45CC-AB2A-F5A7894301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32981" y="363473"/>
            <a:ext cx="2157517" cy="1642733"/>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DE01C4C0-1C91-4F2A-9665-BE9D98B1DF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2163" y="3123283"/>
            <a:ext cx="2658440" cy="165674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52373AB5-5650-5701-FB3D-8E932C5B824B}"/>
              </a:ext>
            </a:extLst>
          </p:cNvPr>
          <p:cNvPicPr>
            <a:picLocks noChangeAspect="1"/>
          </p:cNvPicPr>
          <p:nvPr/>
        </p:nvPicPr>
        <p:blipFill>
          <a:blip r:embed="rId3"/>
          <a:stretch>
            <a:fillRect/>
          </a:stretch>
        </p:blipFill>
        <p:spPr>
          <a:xfrm>
            <a:off x="3707565" y="2262853"/>
            <a:ext cx="1006538" cy="2396521"/>
          </a:xfrm>
          <a:prstGeom prst="rect">
            <a:avLst/>
          </a:prstGeom>
          <a:solidFill>
            <a:srgbClr val="FFFFFF">
              <a:shade val="85000"/>
            </a:srgbClr>
          </a:solidFill>
          <a:scene3d>
            <a:camera prst="orthographicFront"/>
            <a:lightRig rig="twoPt" dir="t">
              <a:rot lat="0" lon="0" rev="7200000"/>
            </a:lightRig>
          </a:scene3d>
          <a:sp3d>
            <a:bevelT w="25400" h="19050"/>
            <a:contourClr>
              <a:srgbClr val="FFFFFF"/>
            </a:contourClr>
          </a:sp3d>
        </p:spPr>
      </p:pic>
      <p:sp>
        <p:nvSpPr>
          <p:cNvPr id="3" name="Text Placeholder 2">
            <a:extLst>
              <a:ext uri="{FF2B5EF4-FFF2-40B4-BE49-F238E27FC236}">
                <a16:creationId xmlns:a16="http://schemas.microsoft.com/office/drawing/2014/main" id="{80EAD680-D49A-EA99-05ED-4DE7857C5C76}"/>
              </a:ext>
            </a:extLst>
          </p:cNvPr>
          <p:cNvSpPr>
            <a:spLocks noGrp="1"/>
          </p:cNvSpPr>
          <p:nvPr>
            <p:ph type="body" idx="1"/>
          </p:nvPr>
        </p:nvSpPr>
        <p:spPr>
          <a:xfrm>
            <a:off x="6041204" y="1814829"/>
            <a:ext cx="2726300" cy="2592479"/>
          </a:xfrm>
        </p:spPr>
        <p:txBody>
          <a:bodyPr vert="horz" lIns="91440" tIns="45720" rIns="91440" bIns="45720" rtlCol="0">
            <a:normAutofit/>
          </a:bodyPr>
          <a:lstStyle/>
          <a:p>
            <a:pPr defTabSz="914400">
              <a:buFont typeface="Arial" pitchFamily="34" charset="0"/>
              <a:buChar char=" "/>
            </a:pPr>
            <a:endParaRPr lang="en-US" sz="1400"/>
          </a:p>
        </p:txBody>
      </p:sp>
      <p:pic>
        <p:nvPicPr>
          <p:cNvPr id="13" name="Picture 12">
            <a:extLst>
              <a:ext uri="{FF2B5EF4-FFF2-40B4-BE49-F238E27FC236}">
                <a16:creationId xmlns:a16="http://schemas.microsoft.com/office/drawing/2014/main" id="{4CF982FA-BFCD-7B35-B49C-1D9B30A1DAEE}"/>
              </a:ext>
            </a:extLst>
          </p:cNvPr>
          <p:cNvPicPr>
            <a:picLocks noChangeAspect="1"/>
          </p:cNvPicPr>
          <p:nvPr/>
        </p:nvPicPr>
        <p:blipFill>
          <a:blip r:embed="rId4"/>
          <a:stretch>
            <a:fillRect/>
          </a:stretch>
        </p:blipFill>
        <p:spPr>
          <a:xfrm>
            <a:off x="950303" y="3123283"/>
            <a:ext cx="1606283" cy="1656742"/>
          </a:xfrm>
          <a:prstGeom prst="rect">
            <a:avLst/>
          </a:prstGeom>
        </p:spPr>
      </p:pic>
      <p:sp>
        <p:nvSpPr>
          <p:cNvPr id="14" name="TextBox 13">
            <a:extLst>
              <a:ext uri="{FF2B5EF4-FFF2-40B4-BE49-F238E27FC236}">
                <a16:creationId xmlns:a16="http://schemas.microsoft.com/office/drawing/2014/main" id="{5E807308-BC42-2A08-F83A-296D8D6671D0}"/>
              </a:ext>
            </a:extLst>
          </p:cNvPr>
          <p:cNvSpPr txBox="1"/>
          <p:nvPr/>
        </p:nvSpPr>
        <p:spPr>
          <a:xfrm>
            <a:off x="3355017" y="631767"/>
            <a:ext cx="1709096" cy="369332"/>
          </a:xfrm>
          <a:prstGeom prst="rect">
            <a:avLst/>
          </a:prstGeom>
          <a:noFill/>
        </p:spPr>
        <p:txBody>
          <a:bodyPr wrap="square" rtlCol="0">
            <a:spAutoFit/>
          </a:bodyPr>
          <a:lstStyle/>
          <a:p>
            <a:r>
              <a:rPr lang="en-US"/>
              <a:t>Website Link :</a:t>
            </a:r>
          </a:p>
        </p:txBody>
      </p:sp>
      <p:sp>
        <p:nvSpPr>
          <p:cNvPr id="15" name="TextBox 14">
            <a:extLst>
              <a:ext uri="{FF2B5EF4-FFF2-40B4-BE49-F238E27FC236}">
                <a16:creationId xmlns:a16="http://schemas.microsoft.com/office/drawing/2014/main" id="{F7B9BEAB-D40A-BAC3-7621-0CD7CCCE4173}"/>
              </a:ext>
            </a:extLst>
          </p:cNvPr>
          <p:cNvSpPr txBox="1"/>
          <p:nvPr/>
        </p:nvSpPr>
        <p:spPr>
          <a:xfrm>
            <a:off x="3394814" y="1001099"/>
            <a:ext cx="1423139" cy="230832"/>
          </a:xfrm>
          <a:prstGeom prst="rect">
            <a:avLst/>
          </a:prstGeom>
          <a:noFill/>
        </p:spPr>
        <p:txBody>
          <a:bodyPr wrap="square" rtlCol="0">
            <a:spAutoFit/>
          </a:bodyPr>
          <a:lstStyle/>
          <a:p>
            <a:r>
              <a:rPr lang="en-US" sz="900">
                <a:hlinkClick r:id="rId5"/>
              </a:rPr>
              <a:t>Figma Website Mockup</a:t>
            </a:r>
            <a:endParaRPr lang="en-US" sz="900"/>
          </a:p>
        </p:txBody>
      </p:sp>
    </p:spTree>
    <p:extLst>
      <p:ext uri="{BB962C8B-B14F-4D97-AF65-F5344CB8AC3E}">
        <p14:creationId xmlns:p14="http://schemas.microsoft.com/office/powerpoint/2010/main" val="41117521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D3EDB-D302-3666-51AA-520C968B94C5}"/>
              </a:ext>
            </a:extLst>
          </p:cNvPr>
          <p:cNvSpPr>
            <a:spLocks noGrp="1"/>
          </p:cNvSpPr>
          <p:nvPr>
            <p:ph type="title"/>
          </p:nvPr>
        </p:nvSpPr>
        <p:spPr>
          <a:xfrm>
            <a:off x="492918" y="374649"/>
            <a:ext cx="5336382" cy="1243649"/>
          </a:xfrm>
        </p:spPr>
        <p:txBody>
          <a:bodyPr vert="horz" lIns="91440" tIns="45720" rIns="91440" bIns="45720" rtlCol="0" anchor="ctr">
            <a:normAutofit/>
          </a:bodyPr>
          <a:lstStyle/>
          <a:p>
            <a:pPr defTabSz="914400">
              <a:spcBef>
                <a:spcPct val="0"/>
              </a:spcBef>
            </a:pPr>
            <a:r>
              <a:rPr lang="en-US" sz="4600" spc="-120"/>
              <a:t>Client Communication</a:t>
            </a:r>
          </a:p>
        </p:txBody>
      </p:sp>
      <p:sp>
        <p:nvSpPr>
          <p:cNvPr id="3" name="Text Placeholder 2">
            <a:extLst>
              <a:ext uri="{FF2B5EF4-FFF2-40B4-BE49-F238E27FC236}">
                <a16:creationId xmlns:a16="http://schemas.microsoft.com/office/drawing/2014/main" id="{7083E346-14BE-72A5-0C8B-D1975DE793D5}"/>
              </a:ext>
            </a:extLst>
          </p:cNvPr>
          <p:cNvSpPr>
            <a:spLocks noGrp="1"/>
          </p:cNvSpPr>
          <p:nvPr>
            <p:ph type="body" idx="1"/>
          </p:nvPr>
        </p:nvSpPr>
        <p:spPr>
          <a:xfrm>
            <a:off x="507492" y="1508760"/>
            <a:ext cx="5157812" cy="2824638"/>
          </a:xfrm>
        </p:spPr>
        <p:txBody>
          <a:bodyPr vert="horz" lIns="91440" tIns="45720" rIns="91440" bIns="45720" rtlCol="0">
            <a:normAutofit/>
          </a:bodyPr>
          <a:lstStyle/>
          <a:p>
            <a:pPr defTabSz="914400">
              <a:spcAft>
                <a:spcPts val="600"/>
              </a:spcAft>
              <a:buFont typeface="Courier New" panose="02070309020205020404" pitchFamily="49" charset="0"/>
              <a:buChar char="o"/>
            </a:pPr>
            <a:r>
              <a:rPr lang="en-US" dirty="0"/>
              <a:t>Client meeting held January 26</a:t>
            </a:r>
            <a:r>
              <a:rPr lang="en-US" baseline="30000" dirty="0"/>
              <a:t>th</a:t>
            </a:r>
            <a:endParaRPr lang="en-US" dirty="0"/>
          </a:p>
          <a:p>
            <a:pPr lvl="1" defTabSz="914400">
              <a:spcAft>
                <a:spcPts val="600"/>
              </a:spcAft>
              <a:buFont typeface="Courier New" panose="02070309020205020404" pitchFamily="49" charset="0"/>
              <a:buChar char="o"/>
            </a:pPr>
            <a:r>
              <a:rPr lang="en-US" dirty="0"/>
              <a:t>Gathered requirements</a:t>
            </a:r>
          </a:p>
          <a:p>
            <a:pPr lvl="1" defTabSz="914400">
              <a:spcAft>
                <a:spcPts val="600"/>
              </a:spcAft>
              <a:buFont typeface="Courier New" panose="02070309020205020404" pitchFamily="49" charset="0"/>
              <a:buChar char="o"/>
            </a:pPr>
            <a:r>
              <a:rPr lang="en-US" dirty="0"/>
              <a:t>Format of the data to be collected</a:t>
            </a:r>
          </a:p>
          <a:p>
            <a:pPr defTabSz="914400">
              <a:spcAft>
                <a:spcPts val="600"/>
              </a:spcAft>
              <a:buFont typeface="Courier New" panose="02070309020205020404" pitchFamily="49" charset="0"/>
              <a:buChar char="o"/>
            </a:pPr>
            <a:r>
              <a:rPr lang="en-US" dirty="0"/>
              <a:t>Further contact</a:t>
            </a:r>
          </a:p>
          <a:p>
            <a:pPr lvl="1" defTabSz="914400">
              <a:spcAft>
                <a:spcPts val="600"/>
              </a:spcAft>
              <a:buFont typeface="Courier New" panose="02070309020205020404" pitchFamily="49" charset="0"/>
              <a:buChar char="o"/>
            </a:pPr>
            <a:r>
              <a:rPr lang="en-US" dirty="0"/>
              <a:t>Questions and clarifications</a:t>
            </a:r>
          </a:p>
          <a:p>
            <a:pPr defTabSz="914400">
              <a:spcAft>
                <a:spcPts val="600"/>
              </a:spcAft>
              <a:buFont typeface="Courier New" panose="02070309020205020404" pitchFamily="49" charset="0"/>
              <a:buChar char="o"/>
            </a:pPr>
            <a:r>
              <a:rPr lang="en-US" dirty="0"/>
              <a:t>Future meeting</a:t>
            </a:r>
          </a:p>
          <a:p>
            <a:pPr lvl="1" defTabSz="914400">
              <a:spcAft>
                <a:spcPts val="600"/>
              </a:spcAft>
              <a:buFont typeface="Courier New" panose="02070309020205020404" pitchFamily="49" charset="0"/>
              <a:buChar char="o"/>
            </a:pPr>
            <a:r>
              <a:rPr lang="en-US" dirty="0"/>
              <a:t>February 13</a:t>
            </a:r>
            <a:r>
              <a:rPr lang="en-US" baseline="30000" dirty="0"/>
              <a:t>th</a:t>
            </a:r>
            <a:r>
              <a:rPr lang="en-US" dirty="0"/>
              <a:t> at 2:00 PM</a:t>
            </a:r>
          </a:p>
        </p:txBody>
      </p:sp>
      <p:pic>
        <p:nvPicPr>
          <p:cNvPr id="11" name="Picture 10" descr="Calendar on table">
            <a:extLst>
              <a:ext uri="{FF2B5EF4-FFF2-40B4-BE49-F238E27FC236}">
                <a16:creationId xmlns:a16="http://schemas.microsoft.com/office/drawing/2014/main" id="{1C88865D-4362-AB12-1B55-0A966C557151}"/>
              </a:ext>
            </a:extLst>
          </p:cNvPr>
          <p:cNvPicPr>
            <a:picLocks noChangeAspect="1"/>
          </p:cNvPicPr>
          <p:nvPr/>
        </p:nvPicPr>
        <p:blipFill rotWithShape="1">
          <a:blip r:embed="rId2"/>
          <a:srcRect l="13091" r="47259"/>
          <a:stretch/>
        </p:blipFill>
        <p:spPr>
          <a:xfrm>
            <a:off x="6085902" y="10"/>
            <a:ext cx="3058098" cy="5148303"/>
          </a:xfrm>
          <a:prstGeom prst="rect">
            <a:avLst/>
          </a:prstGeom>
        </p:spPr>
      </p:pic>
    </p:spTree>
    <p:extLst>
      <p:ext uri="{BB962C8B-B14F-4D97-AF65-F5344CB8AC3E}">
        <p14:creationId xmlns:p14="http://schemas.microsoft.com/office/powerpoint/2010/main" val="13587920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936FD8C-AFAD-4D71-8838-D5AF061BEB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77E0300E-DB09-82AF-ABE3-DA4DF8C4A4ED}"/>
              </a:ext>
            </a:extLst>
          </p:cNvPr>
          <p:cNvSpPr>
            <a:spLocks noGrp="1"/>
          </p:cNvSpPr>
          <p:nvPr>
            <p:ph type="title"/>
          </p:nvPr>
        </p:nvSpPr>
        <p:spPr>
          <a:xfrm>
            <a:off x="6120580" y="464573"/>
            <a:ext cx="2529348" cy="2901904"/>
          </a:xfrm>
        </p:spPr>
        <p:txBody>
          <a:bodyPr vert="horz" lIns="91440" tIns="45720" rIns="91440" bIns="45720" rtlCol="0" anchor="b">
            <a:normAutofit/>
          </a:bodyPr>
          <a:lstStyle/>
          <a:p>
            <a:pPr defTabSz="914400">
              <a:lnSpc>
                <a:spcPct val="80000"/>
              </a:lnSpc>
              <a:spcBef>
                <a:spcPct val="0"/>
              </a:spcBef>
            </a:pPr>
            <a:r>
              <a:rPr lang="en-US" sz="4500" spc="-120">
                <a:solidFill>
                  <a:srgbClr val="FFFFFF"/>
                </a:solidFill>
              </a:rPr>
              <a:t>Burndown Chart</a:t>
            </a:r>
          </a:p>
        </p:txBody>
      </p:sp>
      <p:pic>
        <p:nvPicPr>
          <p:cNvPr id="5" name="Picture 4" descr="A screen shot of a graph&#10;&#10;Description automatically generated">
            <a:extLst>
              <a:ext uri="{FF2B5EF4-FFF2-40B4-BE49-F238E27FC236}">
                <a16:creationId xmlns:a16="http://schemas.microsoft.com/office/drawing/2014/main" id="{4491B4DA-83F8-AE7E-F250-E2962F41A911}"/>
              </a:ext>
            </a:extLst>
          </p:cNvPr>
          <p:cNvPicPr>
            <a:picLocks noChangeAspect="1"/>
          </p:cNvPicPr>
          <p:nvPr/>
        </p:nvPicPr>
        <p:blipFill>
          <a:blip r:embed="rId2"/>
          <a:stretch>
            <a:fillRect/>
          </a:stretch>
        </p:blipFill>
        <p:spPr>
          <a:xfrm>
            <a:off x="340242" y="871870"/>
            <a:ext cx="5454502" cy="3466214"/>
          </a:xfrm>
          <a:prstGeom prst="rect">
            <a:avLst/>
          </a:prstGeom>
        </p:spPr>
      </p:pic>
    </p:spTree>
    <p:extLst>
      <p:ext uri="{BB962C8B-B14F-4D97-AF65-F5344CB8AC3E}">
        <p14:creationId xmlns:p14="http://schemas.microsoft.com/office/powerpoint/2010/main" val="32476850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ACF20-4032-CA33-8C24-C42C32268ED8}"/>
              </a:ext>
            </a:extLst>
          </p:cNvPr>
          <p:cNvSpPr>
            <a:spLocks noGrp="1"/>
          </p:cNvSpPr>
          <p:nvPr>
            <p:ph type="title"/>
          </p:nvPr>
        </p:nvSpPr>
        <p:spPr>
          <a:xfrm>
            <a:off x="3512343" y="374649"/>
            <a:ext cx="4922045" cy="1243649"/>
          </a:xfrm>
        </p:spPr>
        <p:txBody>
          <a:bodyPr vert="horz" lIns="91440" tIns="45720" rIns="91440" bIns="45720" rtlCol="0" anchor="ctr">
            <a:normAutofit/>
          </a:bodyPr>
          <a:lstStyle/>
          <a:p>
            <a:pPr defTabSz="914400">
              <a:spcBef>
                <a:spcPct val="0"/>
              </a:spcBef>
            </a:pPr>
            <a:r>
              <a:rPr lang="en-US" sz="5400" spc="-120" dirty="0"/>
              <a:t>Links</a:t>
            </a:r>
          </a:p>
        </p:txBody>
      </p:sp>
      <p:pic>
        <p:nvPicPr>
          <p:cNvPr id="16" name="Picture 15" descr="Files">
            <a:extLst>
              <a:ext uri="{FF2B5EF4-FFF2-40B4-BE49-F238E27FC236}">
                <a16:creationId xmlns:a16="http://schemas.microsoft.com/office/drawing/2014/main" id="{3E373530-C7E3-EF8D-9DC7-B0B72BFD810F}"/>
              </a:ext>
            </a:extLst>
          </p:cNvPr>
          <p:cNvPicPr>
            <a:picLocks noChangeAspect="1"/>
          </p:cNvPicPr>
          <p:nvPr/>
        </p:nvPicPr>
        <p:blipFill rotWithShape="1">
          <a:blip r:embed="rId2"/>
          <a:srcRect l="20036" r="40314"/>
          <a:stretch/>
        </p:blipFill>
        <p:spPr>
          <a:xfrm>
            <a:off x="20" y="10"/>
            <a:ext cx="3058077" cy="5148303"/>
          </a:xfrm>
          <a:prstGeom prst="rect">
            <a:avLst/>
          </a:prstGeom>
        </p:spPr>
      </p:pic>
      <p:sp>
        <p:nvSpPr>
          <p:cNvPr id="3" name="Text Placeholder 2">
            <a:extLst>
              <a:ext uri="{FF2B5EF4-FFF2-40B4-BE49-F238E27FC236}">
                <a16:creationId xmlns:a16="http://schemas.microsoft.com/office/drawing/2014/main" id="{0882E6D7-3010-6268-5EEE-08B1378B02C2}"/>
              </a:ext>
            </a:extLst>
          </p:cNvPr>
          <p:cNvSpPr>
            <a:spLocks noGrp="1"/>
          </p:cNvSpPr>
          <p:nvPr>
            <p:ph type="body" idx="1"/>
          </p:nvPr>
        </p:nvSpPr>
        <p:spPr>
          <a:xfrm>
            <a:off x="3526917" y="1508760"/>
            <a:ext cx="4821746" cy="2824638"/>
          </a:xfrm>
        </p:spPr>
        <p:txBody>
          <a:bodyPr vert="horz" lIns="91440" tIns="45720" rIns="91440" bIns="45720" rtlCol="0">
            <a:normAutofit/>
          </a:bodyPr>
          <a:lstStyle/>
          <a:p>
            <a:pPr defTabSz="914400">
              <a:spcAft>
                <a:spcPts val="600"/>
              </a:spcAft>
            </a:pPr>
            <a:r>
              <a:rPr lang="en-US" sz="1300" dirty="0">
                <a:solidFill>
                  <a:schemeClr val="tx1"/>
                </a:solidFill>
              </a:rPr>
              <a:t>Charter: </a:t>
            </a:r>
            <a:r>
              <a:rPr lang="en-US" sz="1300" dirty="0">
                <a:solidFill>
                  <a:schemeClr val="tx1"/>
                </a:solidFill>
                <a:hlinkClick r:id="rId3">
                  <a:extLst>
                    <a:ext uri="{A12FA001-AC4F-418D-AE19-62706E023703}">
                      <ahyp:hlinkClr xmlns:ahyp="http://schemas.microsoft.com/office/drawing/2018/hyperlinkcolor" val="tx"/>
                    </a:ext>
                  </a:extLst>
                </a:hlinkClick>
              </a:rPr>
              <a:t>https://onedrive.live.com/edit?id=393F7CBC5BA73909!34010&amp;resid=393F7CBC5BA73909!34010&amp;ithint=file%2cxlsx&amp;authkey=!An1xB-LPWvGrOc0&amp;wdo=2&amp;cid=393f7cbc5ba73909</a:t>
            </a:r>
            <a:endParaRPr lang="en-US" sz="1300" dirty="0">
              <a:solidFill>
                <a:schemeClr val="tx1"/>
              </a:solidFill>
            </a:endParaRPr>
          </a:p>
          <a:p>
            <a:pPr defTabSz="914400">
              <a:spcAft>
                <a:spcPts val="600"/>
              </a:spcAft>
            </a:pPr>
            <a:r>
              <a:rPr lang="en-US" sz="1300" dirty="0">
                <a:solidFill>
                  <a:schemeClr val="tx1"/>
                </a:solidFill>
              </a:rPr>
              <a:t>GitHub: </a:t>
            </a:r>
            <a:r>
              <a:rPr lang="en-US" sz="1300" dirty="0">
                <a:solidFill>
                  <a:schemeClr val="tx1"/>
                </a:solidFill>
                <a:hlinkClick r:id="rId4">
                  <a:extLst>
                    <a:ext uri="{A12FA001-AC4F-418D-AE19-62706E023703}">
                      <ahyp:hlinkClr xmlns:ahyp="http://schemas.microsoft.com/office/drawing/2018/hyperlinkcolor" val="tx"/>
                    </a:ext>
                  </a:extLst>
                </a:hlinkClick>
              </a:rPr>
              <a:t>https://github.com/GGC-DSA/SchoolIndex/tree/main</a:t>
            </a:r>
            <a:endParaRPr lang="en-US" sz="1300" dirty="0">
              <a:solidFill>
                <a:schemeClr val="tx1"/>
              </a:solidFill>
            </a:endParaRPr>
          </a:p>
          <a:p>
            <a:pPr defTabSz="914400">
              <a:spcAft>
                <a:spcPts val="600"/>
              </a:spcAft>
            </a:pPr>
            <a:r>
              <a:rPr lang="en-US" sz="1300" dirty="0">
                <a:solidFill>
                  <a:schemeClr val="tx1"/>
                </a:solidFill>
              </a:rPr>
              <a:t>Jira: </a:t>
            </a:r>
            <a:r>
              <a:rPr lang="en-US" sz="1300" dirty="0">
                <a:solidFill>
                  <a:schemeClr val="tx1"/>
                </a:solidFill>
                <a:hlinkClick r:id="rId5">
                  <a:extLst>
                    <a:ext uri="{A12FA001-AC4F-418D-AE19-62706E023703}">
                      <ahyp:hlinkClr xmlns:ahyp="http://schemas.microsoft.com/office/drawing/2018/hyperlinkcolor" val="tx"/>
                    </a:ext>
                  </a:extLst>
                </a:hlinkClick>
              </a:rPr>
              <a:t>https://jira.ggc.edu/secure/RapidBoard.jspa?rapidView=203&amp;projectKey=SCHOOL&amp;view=planning.nodetail&amp;issueLimit=100</a:t>
            </a:r>
            <a:endParaRPr lang="en-US" sz="1300" dirty="0">
              <a:solidFill>
                <a:schemeClr val="tx1"/>
              </a:solidFill>
            </a:endParaRPr>
          </a:p>
          <a:p>
            <a:pPr defTabSz="914400">
              <a:spcAft>
                <a:spcPts val="600"/>
              </a:spcAft>
            </a:pPr>
            <a:r>
              <a:rPr lang="en-US" sz="1300" dirty="0">
                <a:solidFill>
                  <a:schemeClr val="tx1"/>
                </a:solidFill>
              </a:rPr>
              <a:t>Notebook: </a:t>
            </a:r>
            <a:r>
              <a:rPr lang="en-US" sz="1300" u="sng" dirty="0">
                <a:solidFill>
                  <a:schemeClr val="tx1"/>
                </a:solidFill>
                <a:hlinkClick r:id="rId6">
                  <a:extLst>
                    <a:ext uri="{A12FA001-AC4F-418D-AE19-62706E023703}">
                      <ahyp:hlinkClr xmlns:ahyp="http://schemas.microsoft.com/office/drawing/2018/hyperlinkcolor" val="tx"/>
                    </a:ext>
                  </a:extLst>
                </a:hlinkClick>
              </a:rPr>
              <a:t>https://colab.research.google.com/drive/1g_mjqjC1Nx2u5h3dB9Y6kTNLTih8utay#scrollTo=_uC26nMALoea</a:t>
            </a:r>
            <a:endParaRPr lang="en-US" sz="1300" dirty="0">
              <a:solidFill>
                <a:schemeClr val="tx1"/>
              </a:solidFill>
            </a:endParaRPr>
          </a:p>
        </p:txBody>
      </p:sp>
    </p:spTree>
    <p:extLst>
      <p:ext uri="{BB962C8B-B14F-4D97-AF65-F5344CB8AC3E}">
        <p14:creationId xmlns:p14="http://schemas.microsoft.com/office/powerpoint/2010/main" val="14281961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8950FAA0-D41F-48DB-A462-0A15C21608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7" name="Rectangle 26">
            <a:extLst>
              <a:ext uri="{FF2B5EF4-FFF2-40B4-BE49-F238E27FC236}">
                <a16:creationId xmlns:a16="http://schemas.microsoft.com/office/drawing/2014/main" id="{9E4863BE-A479-4628-9EB8-4FE6187A45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Question marks in a line and one question mark is lit">
            <a:extLst>
              <a:ext uri="{FF2B5EF4-FFF2-40B4-BE49-F238E27FC236}">
                <a16:creationId xmlns:a16="http://schemas.microsoft.com/office/drawing/2014/main" id="{A0F68BEA-8712-CA87-652B-20179F60B733}"/>
              </a:ext>
            </a:extLst>
          </p:cNvPr>
          <p:cNvPicPr>
            <a:picLocks noChangeAspect="1"/>
          </p:cNvPicPr>
          <p:nvPr/>
        </p:nvPicPr>
        <p:blipFill rotWithShape="1">
          <a:blip r:embed="rId2">
            <a:alphaModFix amt="35000"/>
          </a:blip>
          <a:srcRect t="2148" b="13583"/>
          <a:stretch/>
        </p:blipFill>
        <p:spPr>
          <a:xfrm>
            <a:off x="20" y="10"/>
            <a:ext cx="9143980" cy="5143490"/>
          </a:xfrm>
          <a:prstGeom prst="rect">
            <a:avLst/>
          </a:prstGeom>
        </p:spPr>
      </p:pic>
      <p:sp>
        <p:nvSpPr>
          <p:cNvPr id="2" name="Title 1">
            <a:extLst>
              <a:ext uri="{FF2B5EF4-FFF2-40B4-BE49-F238E27FC236}">
                <a16:creationId xmlns:a16="http://schemas.microsoft.com/office/drawing/2014/main" id="{B370A1F3-8B07-473E-3FD1-23059B490F59}"/>
              </a:ext>
            </a:extLst>
          </p:cNvPr>
          <p:cNvSpPr>
            <a:spLocks noGrp="1"/>
          </p:cNvSpPr>
          <p:nvPr>
            <p:ph type="title"/>
          </p:nvPr>
        </p:nvSpPr>
        <p:spPr>
          <a:xfrm>
            <a:off x="452628" y="577850"/>
            <a:ext cx="8086725" cy="2514600"/>
          </a:xfrm>
        </p:spPr>
        <p:txBody>
          <a:bodyPr vert="horz" lIns="91440" tIns="45720" rIns="91440" bIns="45720" rtlCol="0" anchor="b">
            <a:normAutofit/>
          </a:bodyPr>
          <a:lstStyle/>
          <a:p>
            <a:pPr defTabSz="914400">
              <a:lnSpc>
                <a:spcPct val="80000"/>
              </a:lnSpc>
              <a:spcBef>
                <a:spcPct val="0"/>
              </a:spcBef>
            </a:pPr>
            <a:r>
              <a:rPr lang="en-US" sz="8800" spc="-120" dirty="0">
                <a:solidFill>
                  <a:schemeClr val="tx1"/>
                </a:solidFill>
              </a:rPr>
              <a:t>Questions</a:t>
            </a:r>
          </a:p>
        </p:txBody>
      </p:sp>
    </p:spTree>
    <p:extLst>
      <p:ext uri="{BB962C8B-B14F-4D97-AF65-F5344CB8AC3E}">
        <p14:creationId xmlns:p14="http://schemas.microsoft.com/office/powerpoint/2010/main" val="1985509133"/>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07"/>
        <p:cNvGrpSpPr/>
        <p:nvPr/>
      </p:nvGrpSpPr>
      <p:grpSpPr>
        <a:xfrm>
          <a:off x="0" y="0"/>
          <a:ext cx="0" cy="0"/>
          <a:chOff x="0" y="0"/>
          <a:chExt cx="0" cy="0"/>
        </a:xfrm>
      </p:grpSpPr>
      <p:pic>
        <p:nvPicPr>
          <p:cNvPr id="110" name="Google Shape;110;p21"/>
          <p:cNvPicPr preferRelativeResize="0"/>
          <p:nvPr/>
        </p:nvPicPr>
        <p:blipFill>
          <a:blip r:embed="rId3"/>
          <a:stretch>
            <a:fillRect/>
          </a:stretch>
        </p:blipFill>
        <p:spPr>
          <a:xfrm>
            <a:off x="2427062" y="482600"/>
            <a:ext cx="4289874" cy="3213099"/>
          </a:xfrm>
          <a:prstGeom prst="rect">
            <a:avLst/>
          </a:prstGeom>
          <a:noFill/>
        </p:spPr>
      </p:pic>
      <p:sp>
        <p:nvSpPr>
          <p:cNvPr id="115" name="Rectangle 114">
            <a:extLst>
              <a:ext uri="{FF2B5EF4-FFF2-40B4-BE49-F238E27FC236}">
                <a16:creationId xmlns:a16="http://schemas.microsoft.com/office/drawing/2014/main" id="{D59FCA44-2536-4018-BE99-9CB7FBDE3A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78298"/>
            <a:ext cx="9144000" cy="9652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a:off x="3876198" y="240030"/>
            <a:ext cx="4723549" cy="1457960"/>
          </a:xfrm>
          <a:prstGeom prst="rect">
            <a:avLst/>
          </a:prstGeom>
        </p:spPr>
        <p:txBody>
          <a:bodyPr spcFirstLastPara="1" lIns="91425" tIns="91425" rIns="91425" bIns="91425" anchorCtr="0">
            <a:normAutofit/>
          </a:bodyPr>
          <a:lstStyle/>
          <a:p>
            <a:pPr marL="0" lvl="0" indent="0" rtl="0">
              <a:spcBef>
                <a:spcPts val="0"/>
              </a:spcBef>
              <a:spcAft>
                <a:spcPts val="0"/>
              </a:spcAft>
              <a:buNone/>
            </a:pPr>
            <a:r>
              <a:rPr lang="en-US" sz="4600"/>
              <a:t>Project Introduction</a:t>
            </a:r>
          </a:p>
          <a:p>
            <a:pPr marL="0" lvl="0" indent="0" rtl="0">
              <a:spcBef>
                <a:spcPts val="0"/>
              </a:spcBef>
              <a:spcAft>
                <a:spcPts val="0"/>
              </a:spcAft>
              <a:buNone/>
            </a:pPr>
            <a:r>
              <a:rPr lang="en-US" sz="4600"/>
              <a:t>&amp; Objective</a:t>
            </a:r>
          </a:p>
        </p:txBody>
      </p:sp>
      <p:sp>
        <p:nvSpPr>
          <p:cNvPr id="66" name="Google Shape;66;p14"/>
          <p:cNvSpPr txBox="1">
            <a:spLocks noGrp="1"/>
          </p:cNvSpPr>
          <p:nvPr>
            <p:ph type="subTitle" idx="1"/>
          </p:nvPr>
        </p:nvSpPr>
        <p:spPr>
          <a:xfrm>
            <a:off x="3876198" y="1954530"/>
            <a:ext cx="4723548" cy="2388870"/>
          </a:xfrm>
          <a:prstGeom prst="rect">
            <a:avLst/>
          </a:prstGeom>
        </p:spPr>
        <p:txBody>
          <a:bodyPr spcFirstLastPara="1" lIns="91425" tIns="91425" rIns="91425" bIns="91425" anchorCtr="0">
            <a:noAutofit/>
          </a:bodyPr>
          <a:lstStyle/>
          <a:p>
            <a:pPr marL="0" lvl="0" indent="0" rtl="0">
              <a:spcBef>
                <a:spcPts val="0"/>
              </a:spcBef>
              <a:spcAft>
                <a:spcPts val="600"/>
              </a:spcAft>
              <a:buNone/>
            </a:pPr>
            <a:r>
              <a:rPr lang="en-US" sz="1600">
                <a:latin typeface="Arial"/>
                <a:ea typeface="Arial"/>
                <a:cs typeface="Arial"/>
                <a:sym typeface="Arial"/>
              </a:rPr>
              <a:t>The objective of this project is to develop a comprehensive database encompassing colleges, universities, and online schools across the United States. The database aims to assist students in their research endeavors by providing information on various aspects of each educational institution. Notably, the system will incorporate filtering functionalities, enhancing the efficiency of student searches and facilitating access to relevant data.</a:t>
            </a:r>
            <a:endParaRPr lang="en-US" sz="1600"/>
          </a:p>
        </p:txBody>
      </p:sp>
      <p:pic>
        <p:nvPicPr>
          <p:cNvPr id="68" name="Picture 67">
            <a:extLst>
              <a:ext uri="{FF2B5EF4-FFF2-40B4-BE49-F238E27FC236}">
                <a16:creationId xmlns:a16="http://schemas.microsoft.com/office/drawing/2014/main" id="{9881D35B-617B-4781-5791-7E7562416108}"/>
              </a:ext>
            </a:extLst>
          </p:cNvPr>
          <p:cNvPicPr>
            <a:picLocks noChangeAspect="1"/>
          </p:cNvPicPr>
          <p:nvPr/>
        </p:nvPicPr>
        <p:blipFill rotWithShape="1">
          <a:blip r:embed="rId3"/>
          <a:srcRect l="28001" r="38289" b="2"/>
          <a:stretch/>
        </p:blipFill>
        <p:spPr>
          <a:xfrm>
            <a:off x="-7716" y="10"/>
            <a:ext cx="3471005" cy="514830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65"/>
                                        </p:tgtEl>
                                        <p:attrNameLst>
                                          <p:attrName>style.visibility</p:attrName>
                                        </p:attrNameLst>
                                      </p:cBhvr>
                                      <p:to>
                                        <p:strVal val="visible"/>
                                      </p:to>
                                    </p:set>
                                    <p:animEffect transition="in" filter="fade">
                                      <p:cBhvr>
                                        <p:cTn id="7" dur="400"/>
                                        <p:tgtEl>
                                          <p:spTgt spid="65"/>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66">
                                            <p:txEl>
                                              <p:pRg st="0" end="0"/>
                                            </p:txEl>
                                          </p:spTgt>
                                        </p:tgtEl>
                                        <p:attrNameLst>
                                          <p:attrName>style.visibility</p:attrName>
                                        </p:attrNameLst>
                                      </p:cBhvr>
                                      <p:to>
                                        <p:strVal val="visible"/>
                                      </p:to>
                                    </p:set>
                                    <p:animEffect transition="in" filter="fade">
                                      <p:cBhvr>
                                        <p:cTn id="10" dur="400"/>
                                        <p:tgtEl>
                                          <p:spTgt spid="6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P spid="66"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0"/>
        <p:cNvGrpSpPr/>
        <p:nvPr/>
      </p:nvGrpSpPr>
      <p:grpSpPr>
        <a:xfrm>
          <a:off x="0" y="0"/>
          <a:ext cx="0" cy="0"/>
          <a:chOff x="0" y="0"/>
          <a:chExt cx="0" cy="0"/>
        </a:xfrm>
      </p:grpSpPr>
      <p:sp>
        <p:nvSpPr>
          <p:cNvPr id="71" name="Google Shape;71;p15"/>
          <p:cNvSpPr txBox="1">
            <a:spLocks noGrp="1"/>
          </p:cNvSpPr>
          <p:nvPr>
            <p:ph type="title"/>
          </p:nvPr>
        </p:nvSpPr>
        <p:spPr>
          <a:xfrm>
            <a:off x="3512343" y="374649"/>
            <a:ext cx="4922045" cy="1243649"/>
          </a:xfrm>
          <a:prstGeom prst="rect">
            <a:avLst/>
          </a:prstGeom>
        </p:spPr>
        <p:txBody>
          <a:bodyPr spcFirstLastPara="1" vert="horz" lIns="91440" tIns="45720" rIns="91440" bIns="45720" rtlCol="0" anchor="ctr" anchorCtr="0">
            <a:normAutofit/>
          </a:bodyPr>
          <a:lstStyle/>
          <a:p>
            <a:pPr marL="0" lvl="0" indent="0" defTabSz="914400">
              <a:spcBef>
                <a:spcPct val="0"/>
              </a:spcBef>
              <a:spcAft>
                <a:spcPts val="0"/>
              </a:spcAft>
            </a:pPr>
            <a:r>
              <a:rPr lang="en-US" sz="4200" spc="-120" dirty="0"/>
              <a:t>Team Members/Roles</a:t>
            </a:r>
          </a:p>
        </p:txBody>
      </p:sp>
      <p:pic>
        <p:nvPicPr>
          <p:cNvPr id="74" name="Picture 73" descr="Large skydiving group mid-air">
            <a:extLst>
              <a:ext uri="{FF2B5EF4-FFF2-40B4-BE49-F238E27FC236}">
                <a16:creationId xmlns:a16="http://schemas.microsoft.com/office/drawing/2014/main" id="{744C2F74-8A72-95B8-AF77-830A988A0F68}"/>
              </a:ext>
            </a:extLst>
          </p:cNvPr>
          <p:cNvPicPr>
            <a:picLocks noChangeAspect="1"/>
          </p:cNvPicPr>
          <p:nvPr/>
        </p:nvPicPr>
        <p:blipFill rotWithShape="1">
          <a:blip r:embed="rId3"/>
          <a:srcRect l="30833" r="29667" b="2"/>
          <a:stretch/>
        </p:blipFill>
        <p:spPr>
          <a:xfrm>
            <a:off x="20" y="10"/>
            <a:ext cx="3058077" cy="5148303"/>
          </a:xfrm>
          <a:prstGeom prst="rect">
            <a:avLst/>
          </a:prstGeom>
        </p:spPr>
      </p:pic>
      <p:graphicFrame>
        <p:nvGraphicFramePr>
          <p:cNvPr id="76" name="Google Shape;72;p15">
            <a:extLst>
              <a:ext uri="{FF2B5EF4-FFF2-40B4-BE49-F238E27FC236}">
                <a16:creationId xmlns:a16="http://schemas.microsoft.com/office/drawing/2014/main" id="{4BA86E15-CF7B-6B93-A580-471CB104C533}"/>
              </a:ext>
            </a:extLst>
          </p:cNvPr>
          <p:cNvGraphicFramePr/>
          <p:nvPr/>
        </p:nvGraphicFramePr>
        <p:xfrm>
          <a:off x="3526917" y="1508760"/>
          <a:ext cx="4821746" cy="28246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250890" y="265111"/>
            <a:ext cx="5336382" cy="1243649"/>
          </a:xfrm>
          <a:prstGeom prst="rect">
            <a:avLst/>
          </a:prstGeom>
        </p:spPr>
        <p:txBody>
          <a:bodyPr spcFirstLastPara="1" vert="horz" lIns="91440" tIns="45720" rIns="91440" bIns="45720" rtlCol="0" anchor="ctr" anchorCtr="0">
            <a:normAutofit/>
          </a:bodyPr>
          <a:lstStyle/>
          <a:p>
            <a:pPr marL="0" lvl="0" indent="0" defTabSz="914400">
              <a:spcBef>
                <a:spcPct val="0"/>
              </a:spcBef>
              <a:spcAft>
                <a:spcPts val="0"/>
              </a:spcAft>
            </a:pPr>
            <a:r>
              <a:rPr lang="en-US" sz="5400" spc="-120"/>
              <a:t>Team Plan	</a:t>
            </a:r>
          </a:p>
        </p:txBody>
      </p:sp>
      <p:sp>
        <p:nvSpPr>
          <p:cNvPr id="78" name="Google Shape;78;p16"/>
          <p:cNvSpPr txBox="1">
            <a:spLocks noGrp="1"/>
          </p:cNvSpPr>
          <p:nvPr>
            <p:ph type="body" idx="1"/>
          </p:nvPr>
        </p:nvSpPr>
        <p:spPr>
          <a:xfrm>
            <a:off x="265464" y="1383029"/>
            <a:ext cx="5529546" cy="3495359"/>
          </a:xfrm>
          <a:prstGeom prst="rect">
            <a:avLst/>
          </a:prstGeom>
        </p:spPr>
        <p:txBody>
          <a:bodyPr spcFirstLastPara="1" vert="horz" lIns="91440" tIns="45720" rIns="91440" bIns="45720" rtlCol="0" anchorCtr="0">
            <a:noAutofit/>
          </a:bodyPr>
          <a:lstStyle/>
          <a:p>
            <a:pPr marL="0" lvl="0" indent="0" defTabSz="914400">
              <a:spcBef>
                <a:spcPts val="0"/>
              </a:spcBef>
              <a:spcAft>
                <a:spcPts val="0"/>
              </a:spcAft>
              <a:buFont typeface="Arial" pitchFamily="34" charset="0"/>
              <a:buChar char=" "/>
            </a:pPr>
            <a:r>
              <a:rPr lang="en-US" sz="1600"/>
              <a:t>The plan for this iteration is as follows:</a:t>
            </a:r>
          </a:p>
          <a:p>
            <a:pPr defTabSz="914400">
              <a:spcBef>
                <a:spcPts val="1200"/>
              </a:spcBef>
              <a:buFont typeface="Arial" panose="020B0604020202020204" pitchFamily="34" charset="0"/>
              <a:buChar char="•"/>
            </a:pPr>
            <a:r>
              <a:rPr lang="en-US" sz="1600"/>
              <a:t>Understand the specific functional requirements per the client’s request</a:t>
            </a:r>
          </a:p>
          <a:p>
            <a:pPr defTabSz="914400">
              <a:buFont typeface="Arial" panose="020B0604020202020204" pitchFamily="34" charset="0"/>
              <a:buChar char="•"/>
            </a:pPr>
            <a:r>
              <a:rPr lang="en-US" sz="1600"/>
              <a:t>Write up a comprehensive list of functional requirements divided up by categories</a:t>
            </a:r>
          </a:p>
          <a:p>
            <a:pPr defTabSz="914400">
              <a:buFont typeface="Arial" panose="020B0604020202020204" pitchFamily="34" charset="0"/>
              <a:buChar char="•"/>
            </a:pPr>
            <a:r>
              <a:rPr lang="en-US" sz="1600"/>
              <a:t>Setup Jira such that work tasks can properly defined, categorized, tracked and be divided up amongst each member of the group </a:t>
            </a:r>
          </a:p>
          <a:p>
            <a:pPr defTabSz="914400">
              <a:buFont typeface="Arial" panose="020B0604020202020204" pitchFamily="34" charset="0"/>
              <a:buChar char="•"/>
            </a:pPr>
            <a:r>
              <a:rPr lang="en-US" sz="1600"/>
              <a:t>Collect a series of datasets of school data, clean them, and filter out non-useful columns of information and null values</a:t>
            </a:r>
          </a:p>
          <a:p>
            <a:pPr defTabSz="914400">
              <a:buFont typeface="Arial" panose="020B0604020202020204" pitchFamily="34" charset="0"/>
              <a:buChar char="•"/>
            </a:pPr>
            <a:r>
              <a:rPr lang="en-US" sz="1600"/>
              <a:t>Establish a plan for which statistics will be taken and which technologies will be used for analysis</a:t>
            </a:r>
          </a:p>
          <a:p>
            <a:pPr defTabSz="914400">
              <a:buFont typeface="Arial" panose="020B0604020202020204" pitchFamily="34" charset="0"/>
              <a:buChar char="•"/>
            </a:pPr>
            <a:r>
              <a:rPr lang="en-US" sz="1600"/>
              <a:t>Create a Mockup Website to demonstrate the user experience for going about searching for schools</a:t>
            </a:r>
          </a:p>
        </p:txBody>
      </p:sp>
      <p:pic>
        <p:nvPicPr>
          <p:cNvPr id="80" name="Picture 79" descr="White puzzle with one red piece">
            <a:extLst>
              <a:ext uri="{FF2B5EF4-FFF2-40B4-BE49-F238E27FC236}">
                <a16:creationId xmlns:a16="http://schemas.microsoft.com/office/drawing/2014/main" id="{07377A40-A365-D550-A3F9-2B30EE21AEC8}"/>
              </a:ext>
            </a:extLst>
          </p:cNvPr>
          <p:cNvPicPr>
            <a:picLocks noChangeAspect="1"/>
          </p:cNvPicPr>
          <p:nvPr/>
        </p:nvPicPr>
        <p:blipFill rotWithShape="1">
          <a:blip r:embed="rId3"/>
          <a:srcRect l="34076" r="32511" b="-2"/>
          <a:stretch/>
        </p:blipFill>
        <p:spPr>
          <a:xfrm>
            <a:off x="6085902" y="10"/>
            <a:ext cx="3058098" cy="514830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82"/>
        <p:cNvGrpSpPr/>
        <p:nvPr/>
      </p:nvGrpSpPr>
      <p:grpSpPr>
        <a:xfrm>
          <a:off x="0" y="0"/>
          <a:ext cx="0" cy="0"/>
          <a:chOff x="0" y="0"/>
          <a:chExt cx="0" cy="0"/>
        </a:xfrm>
      </p:grpSpPr>
      <p:sp>
        <p:nvSpPr>
          <p:cNvPr id="96" name="Rectangle 95">
            <a:extLst>
              <a:ext uri="{FF2B5EF4-FFF2-40B4-BE49-F238E27FC236}">
                <a16:creationId xmlns:a16="http://schemas.microsoft.com/office/drawing/2014/main" id="{8950FAA0-D41F-48DB-A462-0A15C21608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83" name="Google Shape;83;p17"/>
          <p:cNvSpPr txBox="1">
            <a:spLocks noGrp="1"/>
          </p:cNvSpPr>
          <p:nvPr>
            <p:ph type="title"/>
          </p:nvPr>
        </p:nvSpPr>
        <p:spPr>
          <a:xfrm>
            <a:off x="5949778" y="577850"/>
            <a:ext cx="2805203" cy="2514600"/>
          </a:xfrm>
          <a:prstGeom prst="rect">
            <a:avLst/>
          </a:prstGeom>
        </p:spPr>
        <p:txBody>
          <a:bodyPr spcFirstLastPara="1" vert="horz" lIns="91440" tIns="45720" rIns="91440" bIns="45720" rtlCol="0" anchor="b" anchorCtr="0">
            <a:normAutofit/>
          </a:bodyPr>
          <a:lstStyle/>
          <a:p>
            <a:pPr marL="0" lvl="0" indent="0" defTabSz="914400">
              <a:lnSpc>
                <a:spcPct val="80000"/>
              </a:lnSpc>
              <a:spcBef>
                <a:spcPct val="0"/>
              </a:spcBef>
              <a:spcAft>
                <a:spcPts val="0"/>
              </a:spcAft>
            </a:pPr>
            <a:r>
              <a:rPr lang="en-US" sz="4100" spc="-120">
                <a:solidFill>
                  <a:srgbClr val="FFFFFF"/>
                </a:solidFill>
              </a:rPr>
              <a:t>Project Charter</a:t>
            </a:r>
          </a:p>
        </p:txBody>
      </p:sp>
      <p:pic>
        <p:nvPicPr>
          <p:cNvPr id="2" name="Picture 1" descr="A screenshot of a computer&#10;&#10;Description automatically generated">
            <a:extLst>
              <a:ext uri="{FF2B5EF4-FFF2-40B4-BE49-F238E27FC236}">
                <a16:creationId xmlns:a16="http://schemas.microsoft.com/office/drawing/2014/main" id="{3EB56B55-47D1-FACC-4C53-950167DA32DA}"/>
              </a:ext>
            </a:extLst>
          </p:cNvPr>
          <p:cNvPicPr>
            <a:picLocks noChangeAspect="1"/>
          </p:cNvPicPr>
          <p:nvPr/>
        </p:nvPicPr>
        <p:blipFill rotWithShape="1">
          <a:blip r:embed="rId3"/>
          <a:srcRect r="8595" b="-3"/>
          <a:stretch/>
        </p:blipFill>
        <p:spPr>
          <a:xfrm>
            <a:off x="-7715" y="10"/>
            <a:ext cx="5664200" cy="514349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83"/>
                                        </p:tgtEl>
                                        <p:attrNameLst>
                                          <p:attrName>style.visibility</p:attrName>
                                        </p:attrNameLst>
                                      </p:cBhvr>
                                      <p:to>
                                        <p:strVal val="visible"/>
                                      </p:to>
                                    </p:set>
                                    <p:animEffect transition="in" filter="fade">
                                      <p:cBhvr>
                                        <p:cTn id="7" dur="7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89"/>
        <p:cNvGrpSpPr/>
        <p:nvPr/>
      </p:nvGrpSpPr>
      <p:grpSpPr>
        <a:xfrm>
          <a:off x="0" y="0"/>
          <a:ext cx="0" cy="0"/>
          <a:chOff x="0" y="0"/>
          <a:chExt cx="0" cy="0"/>
        </a:xfrm>
      </p:grpSpPr>
      <p:sp>
        <p:nvSpPr>
          <p:cNvPr id="101" name="Rectangle 100">
            <a:extLst>
              <a:ext uri="{FF2B5EF4-FFF2-40B4-BE49-F238E27FC236}">
                <a16:creationId xmlns:a16="http://schemas.microsoft.com/office/drawing/2014/main" id="{8950FAA0-D41F-48DB-A462-0A15C21608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90" name="Google Shape;90;p18"/>
          <p:cNvSpPr txBox="1">
            <a:spLocks noGrp="1"/>
          </p:cNvSpPr>
          <p:nvPr>
            <p:ph type="title"/>
          </p:nvPr>
        </p:nvSpPr>
        <p:spPr>
          <a:xfrm>
            <a:off x="5949778" y="577850"/>
            <a:ext cx="2805203" cy="2514600"/>
          </a:xfrm>
          <a:prstGeom prst="rect">
            <a:avLst/>
          </a:prstGeom>
        </p:spPr>
        <p:txBody>
          <a:bodyPr spcFirstLastPara="1" vert="horz" lIns="91440" tIns="45720" rIns="91440" bIns="45720" rtlCol="0" anchor="b" anchorCtr="0">
            <a:normAutofit/>
          </a:bodyPr>
          <a:lstStyle/>
          <a:p>
            <a:pPr marL="0" lvl="0" indent="0" defTabSz="914400">
              <a:lnSpc>
                <a:spcPct val="80000"/>
              </a:lnSpc>
              <a:spcBef>
                <a:spcPct val="0"/>
              </a:spcBef>
              <a:spcAft>
                <a:spcPts val="0"/>
              </a:spcAft>
            </a:pPr>
            <a:r>
              <a:rPr lang="en-US" sz="4100" spc="-120">
                <a:solidFill>
                  <a:srgbClr val="FFFFFF"/>
                </a:solidFill>
              </a:rPr>
              <a:t>GitHub Repository</a:t>
            </a:r>
          </a:p>
        </p:txBody>
      </p:sp>
      <p:pic>
        <p:nvPicPr>
          <p:cNvPr id="91" name="Google Shape;91;p18"/>
          <p:cNvPicPr preferRelativeResize="0"/>
          <p:nvPr/>
        </p:nvPicPr>
        <p:blipFill rotWithShape="1">
          <a:blip r:embed="rId3"/>
          <a:srcRect r="10524" b="-1"/>
          <a:stretch/>
        </p:blipFill>
        <p:spPr>
          <a:xfrm>
            <a:off x="-7715" y="10"/>
            <a:ext cx="5664200" cy="514349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90"/>
                                        </p:tgtEl>
                                        <p:attrNameLst>
                                          <p:attrName>style.visibility</p:attrName>
                                        </p:attrNameLst>
                                      </p:cBhvr>
                                      <p:to>
                                        <p:strVal val="visible"/>
                                      </p:to>
                                    </p:set>
                                    <p:animEffect transition="in" filter="fade">
                                      <p:cBhvr>
                                        <p:cTn id="7" dur="7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95"/>
        <p:cNvGrpSpPr/>
        <p:nvPr/>
      </p:nvGrpSpPr>
      <p:grpSpPr>
        <a:xfrm>
          <a:off x="0" y="0"/>
          <a:ext cx="0" cy="0"/>
          <a:chOff x="0" y="0"/>
          <a:chExt cx="0" cy="0"/>
        </a:xfrm>
      </p:grpSpPr>
      <p:sp>
        <p:nvSpPr>
          <p:cNvPr id="102" name="Rectangle 101">
            <a:extLst>
              <a:ext uri="{FF2B5EF4-FFF2-40B4-BE49-F238E27FC236}">
                <a16:creationId xmlns:a16="http://schemas.microsoft.com/office/drawing/2014/main" id="{8950FAA0-D41F-48DB-A462-0A15C21608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96" name="Google Shape;96;p19"/>
          <p:cNvSpPr txBox="1">
            <a:spLocks noGrp="1"/>
          </p:cNvSpPr>
          <p:nvPr>
            <p:ph type="title"/>
          </p:nvPr>
        </p:nvSpPr>
        <p:spPr>
          <a:xfrm>
            <a:off x="452628" y="577850"/>
            <a:ext cx="3154176" cy="2514600"/>
          </a:xfrm>
          <a:prstGeom prst="rect">
            <a:avLst/>
          </a:prstGeom>
        </p:spPr>
        <p:txBody>
          <a:bodyPr spcFirstLastPara="1" vert="horz" lIns="91440" tIns="45720" rIns="91440" bIns="45720" rtlCol="0" anchor="b" anchorCtr="0">
            <a:normAutofit/>
          </a:bodyPr>
          <a:lstStyle/>
          <a:p>
            <a:pPr marL="0" lvl="0" indent="0" defTabSz="914400">
              <a:lnSpc>
                <a:spcPct val="80000"/>
              </a:lnSpc>
              <a:spcBef>
                <a:spcPct val="0"/>
              </a:spcBef>
              <a:spcAft>
                <a:spcPts val="0"/>
              </a:spcAft>
            </a:pPr>
            <a:r>
              <a:rPr lang="en-US" sz="4200" spc="-120" dirty="0">
                <a:solidFill>
                  <a:srgbClr val="FFFFFF"/>
                </a:solidFill>
              </a:rPr>
              <a:t>GitHub Repository</a:t>
            </a:r>
          </a:p>
        </p:txBody>
      </p:sp>
      <p:sp>
        <p:nvSpPr>
          <p:cNvPr id="104" name="Rectangle 103">
            <a:extLst>
              <a:ext uri="{FF2B5EF4-FFF2-40B4-BE49-F238E27FC236}">
                <a16:creationId xmlns:a16="http://schemas.microsoft.com/office/drawing/2014/main" id="{7C04507D-AC4B-4C8E-B9F4-8C1532CAFA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89402" y="0"/>
            <a:ext cx="5054598" cy="51435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7" name="Google Shape;97;p19"/>
          <p:cNvPicPr preferRelativeResize="0"/>
          <p:nvPr/>
        </p:nvPicPr>
        <p:blipFill rotWithShape="1">
          <a:blip r:embed="rId3"/>
          <a:srcRect r="13117" b="2"/>
          <a:stretch/>
        </p:blipFill>
        <p:spPr>
          <a:xfrm>
            <a:off x="4572000" y="471948"/>
            <a:ext cx="4089402" cy="4188954"/>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96"/>
                                        </p:tgtEl>
                                        <p:attrNameLst>
                                          <p:attrName>style.visibility</p:attrName>
                                        </p:attrNameLst>
                                      </p:cBhvr>
                                      <p:to>
                                        <p:strVal val="visible"/>
                                      </p:to>
                                    </p:set>
                                    <p:animEffect transition="in" filter="fade">
                                      <p:cBhvr>
                                        <p:cTn id="7" dur="7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01"/>
        <p:cNvGrpSpPr/>
        <p:nvPr/>
      </p:nvGrpSpPr>
      <p:grpSpPr>
        <a:xfrm>
          <a:off x="0" y="0"/>
          <a:ext cx="0" cy="0"/>
          <a:chOff x="0" y="0"/>
          <a:chExt cx="0" cy="0"/>
        </a:xfrm>
      </p:grpSpPr>
      <p:pic>
        <p:nvPicPr>
          <p:cNvPr id="105" name="Picture 104" descr="3D box skeletons">
            <a:extLst>
              <a:ext uri="{FF2B5EF4-FFF2-40B4-BE49-F238E27FC236}">
                <a16:creationId xmlns:a16="http://schemas.microsoft.com/office/drawing/2014/main" id="{706D6129-8F43-ED82-5A76-AB8788C4D686}"/>
              </a:ext>
            </a:extLst>
          </p:cNvPr>
          <p:cNvPicPr>
            <a:picLocks noChangeAspect="1"/>
          </p:cNvPicPr>
          <p:nvPr/>
        </p:nvPicPr>
        <p:blipFill rotWithShape="1">
          <a:blip r:embed="rId3">
            <a:alphaModFix amt="25000"/>
          </a:blip>
          <a:srcRect t="7692" b="8038"/>
          <a:stretch/>
        </p:blipFill>
        <p:spPr>
          <a:xfrm>
            <a:off x="20" y="10"/>
            <a:ext cx="9143980" cy="5143490"/>
          </a:xfrm>
          <a:prstGeom prst="rect">
            <a:avLst/>
          </a:prstGeom>
        </p:spPr>
      </p:pic>
      <p:sp>
        <p:nvSpPr>
          <p:cNvPr id="102" name="Google Shape;102;p20"/>
          <p:cNvSpPr txBox="1">
            <a:spLocks noGrp="1"/>
          </p:cNvSpPr>
          <p:nvPr>
            <p:ph type="title"/>
          </p:nvPr>
        </p:nvSpPr>
        <p:spPr>
          <a:xfrm>
            <a:off x="492918" y="374649"/>
            <a:ext cx="8079581" cy="1243649"/>
          </a:xfrm>
          <a:prstGeom prst="rect">
            <a:avLst/>
          </a:prstGeom>
        </p:spPr>
        <p:txBody>
          <a:bodyPr spcFirstLastPara="1" vert="horz" lIns="91440" tIns="45720" rIns="91440" bIns="45720" rtlCol="0" anchor="ctr" anchorCtr="0">
            <a:normAutofit/>
          </a:bodyPr>
          <a:lstStyle/>
          <a:p>
            <a:pPr marL="0" lvl="0" indent="0" defTabSz="914400">
              <a:spcBef>
                <a:spcPct val="0"/>
              </a:spcBef>
              <a:spcAft>
                <a:spcPts val="0"/>
              </a:spcAft>
            </a:pPr>
            <a:r>
              <a:rPr lang="en-US" sz="5400" spc="-120">
                <a:solidFill>
                  <a:schemeClr val="tx1"/>
                </a:solidFill>
              </a:rPr>
              <a:t>Dataset</a:t>
            </a:r>
            <a:endParaRPr lang="en-US" sz="5400" spc="-120" dirty="0">
              <a:solidFill>
                <a:schemeClr val="tx1"/>
              </a:solidFill>
            </a:endParaRPr>
          </a:p>
        </p:txBody>
      </p:sp>
      <p:graphicFrame>
        <p:nvGraphicFramePr>
          <p:cNvPr id="109" name="Google Shape;103;p20">
            <a:extLst>
              <a:ext uri="{FF2B5EF4-FFF2-40B4-BE49-F238E27FC236}">
                <a16:creationId xmlns:a16="http://schemas.microsoft.com/office/drawing/2014/main" id="{C491AA04-85E7-CEEF-2072-107EAFFEA6D7}"/>
              </a:ext>
            </a:extLst>
          </p:cNvPr>
          <p:cNvGraphicFramePr/>
          <p:nvPr>
            <p:extLst>
              <p:ext uri="{D42A27DB-BD31-4B8C-83A1-F6EECF244321}">
                <p14:modId xmlns:p14="http://schemas.microsoft.com/office/powerpoint/2010/main" val="655183779"/>
              </p:ext>
            </p:extLst>
          </p:nvPr>
        </p:nvGraphicFramePr>
        <p:xfrm>
          <a:off x="507492" y="1508760"/>
          <a:ext cx="8065293" cy="28246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7995E-D7F3-A75D-1134-C8D142CBC3FC}"/>
              </a:ext>
            </a:extLst>
          </p:cNvPr>
          <p:cNvSpPr>
            <a:spLocks noGrp="1"/>
          </p:cNvSpPr>
          <p:nvPr>
            <p:ph type="title"/>
          </p:nvPr>
        </p:nvSpPr>
        <p:spPr>
          <a:xfrm>
            <a:off x="492918" y="374649"/>
            <a:ext cx="8079581" cy="1243649"/>
          </a:xfrm>
        </p:spPr>
        <p:txBody>
          <a:bodyPr vert="horz" lIns="91440" tIns="45720" rIns="91440" bIns="45720" rtlCol="0" anchor="ctr">
            <a:normAutofit/>
          </a:bodyPr>
          <a:lstStyle/>
          <a:p>
            <a:pPr defTabSz="914400">
              <a:spcBef>
                <a:spcPct val="0"/>
              </a:spcBef>
            </a:pPr>
            <a:r>
              <a:rPr lang="en-US" sz="5400" spc="-120">
                <a:solidFill>
                  <a:schemeClr val="tx1"/>
                </a:solidFill>
              </a:rPr>
              <a:t>Statistical Plans</a:t>
            </a:r>
          </a:p>
        </p:txBody>
      </p:sp>
      <p:graphicFrame>
        <p:nvGraphicFramePr>
          <p:cNvPr id="5" name="Text Placeholder 2">
            <a:extLst>
              <a:ext uri="{FF2B5EF4-FFF2-40B4-BE49-F238E27FC236}">
                <a16:creationId xmlns:a16="http://schemas.microsoft.com/office/drawing/2014/main" id="{555B2D05-07F5-B0B2-1E4C-11ED7C370243}"/>
              </a:ext>
            </a:extLst>
          </p:cNvPr>
          <p:cNvGraphicFramePr/>
          <p:nvPr>
            <p:extLst>
              <p:ext uri="{D42A27DB-BD31-4B8C-83A1-F6EECF244321}">
                <p14:modId xmlns:p14="http://schemas.microsoft.com/office/powerpoint/2010/main" val="3432764135"/>
              </p:ext>
            </p:extLst>
          </p:nvPr>
        </p:nvGraphicFramePr>
        <p:xfrm>
          <a:off x="507492" y="1508760"/>
          <a:ext cx="8065293" cy="2824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75420932"/>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212121"/>
      </a:dk2>
      <a:lt2>
        <a:srgbClr val="636363"/>
      </a:lt2>
      <a:accent1>
        <a:srgbClr val="F03B5E"/>
      </a:accent1>
      <a:accent2>
        <a:srgbClr val="DC6FEC"/>
      </a:accent2>
      <a:accent3>
        <a:srgbClr val="60B1F2"/>
      </a:accent3>
      <a:accent4>
        <a:srgbClr val="6AD5BB"/>
      </a:accent4>
      <a:accent5>
        <a:srgbClr val="E8AB4E"/>
      </a:accent5>
      <a:accent6>
        <a:srgbClr val="F56447"/>
      </a:accent6>
      <a:hlink>
        <a:srgbClr val="8F8F8F"/>
      </a:hlink>
      <a:folHlink>
        <a:srgbClr val="A5A5A5"/>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33ACF124-275F-44F2-8DE0-0A755069829B}"/>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TM03457491[[fn=Metropolitan]]</Template>
  <TotalTime>2913</TotalTime>
  <Words>493</Words>
  <Application>Microsoft Office PowerPoint</Application>
  <PresentationFormat>On-screen Show (16:9)</PresentationFormat>
  <Paragraphs>58</Paragraphs>
  <Slides>15</Slides>
  <Notes>9</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Metropolitan</vt:lpstr>
      <vt:lpstr>School Index</vt:lpstr>
      <vt:lpstr>Project Introduction &amp; Objective</vt:lpstr>
      <vt:lpstr>Team Members/Roles</vt:lpstr>
      <vt:lpstr>Team Plan </vt:lpstr>
      <vt:lpstr>Project Charter</vt:lpstr>
      <vt:lpstr>GitHub Repository</vt:lpstr>
      <vt:lpstr>GitHub Repository</vt:lpstr>
      <vt:lpstr>Dataset</vt:lpstr>
      <vt:lpstr>Statistical Plans</vt:lpstr>
      <vt:lpstr>Website Mockup Design</vt:lpstr>
      <vt:lpstr>Client Communication</vt:lpstr>
      <vt:lpstr>Burndown Chart</vt:lpstr>
      <vt:lpstr>Links</vt:lpstr>
      <vt:lpstr>Questions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School Index</dc:title>
  <cp:lastModifiedBy>Niecia Say</cp:lastModifiedBy>
  <cp:revision>4</cp:revision>
  <dcterms:modified xsi:type="dcterms:W3CDTF">2024-04-24T13:55:21Z</dcterms:modified>
</cp:coreProperties>
</file>